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C0B74-CBF7-4B71-9C80-DE449DFDCA4C}" v="11" dt="2025-10-24T08:32:34.9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R" userId="1c645a7404463c82" providerId="LiveId" clId="{59CD1D37-FEB1-4973-A156-ADB8BE74AF3D}"/>
    <pc:docChg chg="undo custSel addSld modSld">
      <pc:chgData name="Akhil R" userId="1c645a7404463c82" providerId="LiveId" clId="{59CD1D37-FEB1-4973-A156-ADB8BE74AF3D}" dt="2025-10-24T08:32:47.828" v="74" actId="1076"/>
      <pc:docMkLst>
        <pc:docMk/>
      </pc:docMkLst>
      <pc:sldChg chg="modSp mod">
        <pc:chgData name="Akhil R" userId="1c645a7404463c82" providerId="LiveId" clId="{59CD1D37-FEB1-4973-A156-ADB8BE74AF3D}" dt="2025-10-24T08:07:25.108" v="1" actId="1076"/>
        <pc:sldMkLst>
          <pc:docMk/>
          <pc:sldMk cId="0" sldId="258"/>
        </pc:sldMkLst>
        <pc:spChg chg="mod">
          <ac:chgData name="Akhil R" userId="1c645a7404463c82" providerId="LiveId" clId="{59CD1D37-FEB1-4973-A156-ADB8BE74AF3D}" dt="2025-10-24T08:07:25.108" v="1" actId="1076"/>
          <ac:spMkLst>
            <pc:docMk/>
            <pc:sldMk cId="0" sldId="258"/>
            <ac:spMk id="9" creationId="{00000000-0000-0000-0000-000000000000}"/>
          </ac:spMkLst>
        </pc:spChg>
      </pc:sldChg>
      <pc:sldChg chg="addSp delSp modSp new mod">
        <pc:chgData name="Akhil R" userId="1c645a7404463c82" providerId="LiveId" clId="{59CD1D37-FEB1-4973-A156-ADB8BE74AF3D}" dt="2025-10-24T08:32:47.828" v="74" actId="1076"/>
        <pc:sldMkLst>
          <pc:docMk/>
          <pc:sldMk cId="3390493380" sldId="263"/>
        </pc:sldMkLst>
        <pc:spChg chg="del">
          <ac:chgData name="Akhil R" userId="1c645a7404463c82" providerId="LiveId" clId="{59CD1D37-FEB1-4973-A156-ADB8BE74AF3D}" dt="2025-10-24T08:26:54.744" v="3" actId="478"/>
          <ac:spMkLst>
            <pc:docMk/>
            <pc:sldMk cId="3390493380" sldId="263"/>
            <ac:spMk id="2" creationId="{63B35562-4A02-C050-4895-7AFE9403D642}"/>
          </ac:spMkLst>
        </pc:spChg>
        <pc:picChg chg="add mod">
          <ac:chgData name="Akhil R" userId="1c645a7404463c82" providerId="LiveId" clId="{59CD1D37-FEB1-4973-A156-ADB8BE74AF3D}" dt="2025-10-24T08:32:08.997" v="61" actId="1076"/>
          <ac:picMkLst>
            <pc:docMk/>
            <pc:sldMk cId="3390493380" sldId="263"/>
            <ac:picMk id="4" creationId="{DFEC7176-F2CA-5DB4-716B-EDD324B95FF7}"/>
          </ac:picMkLst>
        </pc:picChg>
        <pc:picChg chg="add mod">
          <ac:chgData name="Akhil R" userId="1c645a7404463c82" providerId="LiveId" clId="{59CD1D37-FEB1-4973-A156-ADB8BE74AF3D}" dt="2025-10-24T08:32:11.040" v="62" actId="1076"/>
          <ac:picMkLst>
            <pc:docMk/>
            <pc:sldMk cId="3390493380" sldId="263"/>
            <ac:picMk id="6" creationId="{9F19BA68-055A-786D-51CC-3401F284695B}"/>
          </ac:picMkLst>
        </pc:picChg>
        <pc:picChg chg="add mod">
          <ac:chgData name="Akhil R" userId="1c645a7404463c82" providerId="LiveId" clId="{59CD1D37-FEB1-4973-A156-ADB8BE74AF3D}" dt="2025-10-24T08:32:12.911" v="63" actId="1076"/>
          <ac:picMkLst>
            <pc:docMk/>
            <pc:sldMk cId="3390493380" sldId="263"/>
            <ac:picMk id="8" creationId="{6CC9916B-B68D-C6D8-469E-4FB16B34F425}"/>
          </ac:picMkLst>
        </pc:picChg>
        <pc:picChg chg="add mod">
          <ac:chgData name="Akhil R" userId="1c645a7404463c82" providerId="LiveId" clId="{59CD1D37-FEB1-4973-A156-ADB8BE74AF3D}" dt="2025-10-24T08:30:18.863" v="35" actId="931"/>
          <ac:picMkLst>
            <pc:docMk/>
            <pc:sldMk cId="3390493380" sldId="263"/>
            <ac:picMk id="10" creationId="{BED25FF0-4810-0D97-1ECF-1FDFA17DD535}"/>
          </ac:picMkLst>
        </pc:picChg>
        <pc:picChg chg="add mod">
          <ac:chgData name="Akhil R" userId="1c645a7404463c82" providerId="LiveId" clId="{59CD1D37-FEB1-4973-A156-ADB8BE74AF3D}" dt="2025-10-24T08:30:35.971" v="40" actId="931"/>
          <ac:picMkLst>
            <pc:docMk/>
            <pc:sldMk cId="3390493380" sldId="263"/>
            <ac:picMk id="12" creationId="{457CE691-AA21-75AF-158E-6C796DD08097}"/>
          </ac:picMkLst>
        </pc:picChg>
        <pc:picChg chg="add mod">
          <ac:chgData name="Akhil R" userId="1c645a7404463c82" providerId="LiveId" clId="{59CD1D37-FEB1-4973-A156-ADB8BE74AF3D}" dt="2025-10-24T08:32:15.610" v="64" actId="1076"/>
          <ac:picMkLst>
            <pc:docMk/>
            <pc:sldMk cId="3390493380" sldId="263"/>
            <ac:picMk id="14" creationId="{5B457C75-3C0F-2E5A-7006-460A4B975B49}"/>
          </ac:picMkLst>
        </pc:picChg>
        <pc:picChg chg="add mod">
          <ac:chgData name="Akhil R" userId="1c645a7404463c82" providerId="LiveId" clId="{59CD1D37-FEB1-4973-A156-ADB8BE74AF3D}" dt="2025-10-24T08:32:18.462" v="65" actId="1076"/>
          <ac:picMkLst>
            <pc:docMk/>
            <pc:sldMk cId="3390493380" sldId="263"/>
            <ac:picMk id="16" creationId="{E3A18F79-0DCC-19BA-B8DC-CFB1572780E0}"/>
          </ac:picMkLst>
        </pc:picChg>
        <pc:picChg chg="add mod">
          <ac:chgData name="Akhil R" userId="1c645a7404463c82" providerId="LiveId" clId="{59CD1D37-FEB1-4973-A156-ADB8BE74AF3D}" dt="2025-10-24T08:32:21.512" v="66" actId="1076"/>
          <ac:picMkLst>
            <pc:docMk/>
            <pc:sldMk cId="3390493380" sldId="263"/>
            <ac:picMk id="18" creationId="{F2447671-164A-D22E-C00A-191BCC89E71E}"/>
          </ac:picMkLst>
        </pc:picChg>
        <pc:picChg chg="add mod">
          <ac:chgData name="Akhil R" userId="1c645a7404463c82" providerId="LiveId" clId="{59CD1D37-FEB1-4973-A156-ADB8BE74AF3D}" dt="2025-10-24T08:32:47.828" v="74" actId="1076"/>
          <ac:picMkLst>
            <pc:docMk/>
            <pc:sldMk cId="3390493380" sldId="263"/>
            <ac:picMk id="20" creationId="{629C042D-D8EA-DD97-8C8F-7FDCD5C64F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 i="0">
                <a:solidFill>
                  <a:srgbClr val="C625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50" b="1" i="0">
                <a:solidFill>
                  <a:srgbClr val="C625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051607" y="1061398"/>
            <a:ext cx="551180" cy="514350"/>
          </a:xfrm>
          <a:custGeom>
            <a:avLst/>
            <a:gdLst/>
            <a:ahLst/>
            <a:cxnLst/>
            <a:rect l="l" t="t" r="r" b="b"/>
            <a:pathLst>
              <a:path w="551180" h="514350">
                <a:moveTo>
                  <a:pt x="282487" y="514349"/>
                </a:moveTo>
                <a:lnTo>
                  <a:pt x="268622" y="514349"/>
                </a:lnTo>
                <a:lnTo>
                  <a:pt x="0" y="374229"/>
                </a:lnTo>
                <a:lnTo>
                  <a:pt x="0" y="279522"/>
                </a:lnTo>
                <a:lnTo>
                  <a:pt x="39311" y="259017"/>
                </a:lnTo>
                <a:lnTo>
                  <a:pt x="0" y="238511"/>
                </a:lnTo>
                <a:lnTo>
                  <a:pt x="0" y="143804"/>
                </a:lnTo>
                <a:lnTo>
                  <a:pt x="275555" y="0"/>
                </a:lnTo>
                <a:lnTo>
                  <a:pt x="457162" y="94775"/>
                </a:lnTo>
                <a:lnTo>
                  <a:pt x="275555" y="94775"/>
                </a:lnTo>
                <a:lnTo>
                  <a:pt x="90781" y="191157"/>
                </a:lnTo>
                <a:lnTo>
                  <a:pt x="130092" y="211663"/>
                </a:lnTo>
                <a:lnTo>
                  <a:pt x="551110" y="211663"/>
                </a:lnTo>
                <a:lnTo>
                  <a:pt x="551110" y="230494"/>
                </a:lnTo>
                <a:lnTo>
                  <a:pt x="275555" y="230494"/>
                </a:lnTo>
                <a:lnTo>
                  <a:pt x="220874" y="259017"/>
                </a:lnTo>
                <a:lnTo>
                  <a:pt x="275555" y="287540"/>
                </a:lnTo>
                <a:lnTo>
                  <a:pt x="551110" y="287540"/>
                </a:lnTo>
                <a:lnTo>
                  <a:pt x="551110" y="306370"/>
                </a:lnTo>
                <a:lnTo>
                  <a:pt x="130092" y="306370"/>
                </a:lnTo>
                <a:lnTo>
                  <a:pt x="90781" y="326876"/>
                </a:lnTo>
                <a:lnTo>
                  <a:pt x="275555" y="423258"/>
                </a:lnTo>
                <a:lnTo>
                  <a:pt x="457117" y="423258"/>
                </a:lnTo>
                <a:lnTo>
                  <a:pt x="282487" y="514349"/>
                </a:lnTo>
                <a:close/>
              </a:path>
              <a:path w="551180" h="514350">
                <a:moveTo>
                  <a:pt x="551110" y="211663"/>
                </a:moveTo>
                <a:lnTo>
                  <a:pt x="421017" y="211663"/>
                </a:lnTo>
                <a:lnTo>
                  <a:pt x="460329" y="191157"/>
                </a:lnTo>
                <a:lnTo>
                  <a:pt x="275555" y="94775"/>
                </a:lnTo>
                <a:lnTo>
                  <a:pt x="457162" y="94775"/>
                </a:lnTo>
                <a:lnTo>
                  <a:pt x="551110" y="143804"/>
                </a:lnTo>
                <a:lnTo>
                  <a:pt x="551110" y="211663"/>
                </a:lnTo>
                <a:close/>
              </a:path>
              <a:path w="551180" h="514350">
                <a:moveTo>
                  <a:pt x="421017" y="211663"/>
                </a:moveTo>
                <a:lnTo>
                  <a:pt x="130092" y="211663"/>
                </a:lnTo>
                <a:lnTo>
                  <a:pt x="275555" y="135787"/>
                </a:lnTo>
                <a:lnTo>
                  <a:pt x="421017" y="211663"/>
                </a:lnTo>
                <a:close/>
              </a:path>
              <a:path w="551180" h="514350">
                <a:moveTo>
                  <a:pt x="551110" y="287540"/>
                </a:moveTo>
                <a:lnTo>
                  <a:pt x="275555" y="287540"/>
                </a:lnTo>
                <a:lnTo>
                  <a:pt x="330236" y="259017"/>
                </a:lnTo>
                <a:lnTo>
                  <a:pt x="275555" y="230494"/>
                </a:lnTo>
                <a:lnTo>
                  <a:pt x="551110" y="230494"/>
                </a:lnTo>
                <a:lnTo>
                  <a:pt x="551110" y="238511"/>
                </a:lnTo>
                <a:lnTo>
                  <a:pt x="511798" y="259017"/>
                </a:lnTo>
                <a:lnTo>
                  <a:pt x="551110" y="279522"/>
                </a:lnTo>
                <a:lnTo>
                  <a:pt x="551110" y="287540"/>
                </a:lnTo>
                <a:close/>
              </a:path>
              <a:path w="551180" h="514350">
                <a:moveTo>
                  <a:pt x="275555" y="382247"/>
                </a:moveTo>
                <a:lnTo>
                  <a:pt x="130092" y="306370"/>
                </a:lnTo>
                <a:lnTo>
                  <a:pt x="421017" y="306370"/>
                </a:lnTo>
                <a:lnTo>
                  <a:pt x="275555" y="382247"/>
                </a:lnTo>
                <a:close/>
              </a:path>
              <a:path w="551180" h="514350">
                <a:moveTo>
                  <a:pt x="457117" y="423258"/>
                </a:moveTo>
                <a:lnTo>
                  <a:pt x="275555" y="423258"/>
                </a:lnTo>
                <a:lnTo>
                  <a:pt x="460329" y="326876"/>
                </a:lnTo>
                <a:lnTo>
                  <a:pt x="421017" y="306370"/>
                </a:lnTo>
                <a:lnTo>
                  <a:pt x="551110" y="306370"/>
                </a:lnTo>
                <a:lnTo>
                  <a:pt x="551110" y="374229"/>
                </a:lnTo>
                <a:lnTo>
                  <a:pt x="457117" y="423258"/>
                </a:lnTo>
                <a:close/>
              </a:path>
            </a:pathLst>
          </a:custGeom>
          <a:solidFill>
            <a:srgbClr val="C625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607" y="1061466"/>
            <a:ext cx="551110" cy="51428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607" y="1197185"/>
            <a:ext cx="275555" cy="2464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1607" y="1340921"/>
            <a:ext cx="275555" cy="2348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1700" y="1197185"/>
            <a:ext cx="290924" cy="24645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051596" y="1061439"/>
            <a:ext cx="551180" cy="514350"/>
          </a:xfrm>
          <a:custGeom>
            <a:avLst/>
            <a:gdLst/>
            <a:ahLst/>
            <a:cxnLst/>
            <a:rect l="l" t="t" r="r" b="b"/>
            <a:pathLst>
              <a:path w="551180" h="514350">
                <a:moveTo>
                  <a:pt x="551116" y="143764"/>
                </a:moveTo>
                <a:lnTo>
                  <a:pt x="460336" y="96405"/>
                </a:lnTo>
                <a:lnTo>
                  <a:pt x="460336" y="191122"/>
                </a:lnTo>
                <a:lnTo>
                  <a:pt x="460336" y="326847"/>
                </a:lnTo>
                <a:lnTo>
                  <a:pt x="275564" y="423227"/>
                </a:lnTo>
                <a:lnTo>
                  <a:pt x="90792" y="326847"/>
                </a:lnTo>
                <a:lnTo>
                  <a:pt x="130098" y="306336"/>
                </a:lnTo>
                <a:lnTo>
                  <a:pt x="275564" y="382206"/>
                </a:lnTo>
                <a:lnTo>
                  <a:pt x="421017" y="306336"/>
                </a:lnTo>
                <a:lnTo>
                  <a:pt x="460336" y="326847"/>
                </a:lnTo>
                <a:lnTo>
                  <a:pt x="460336" y="191122"/>
                </a:lnTo>
                <a:lnTo>
                  <a:pt x="421017" y="211632"/>
                </a:lnTo>
                <a:lnTo>
                  <a:pt x="330238" y="164274"/>
                </a:lnTo>
                <a:lnTo>
                  <a:pt x="330238" y="258978"/>
                </a:lnTo>
                <a:lnTo>
                  <a:pt x="275564" y="287502"/>
                </a:lnTo>
                <a:lnTo>
                  <a:pt x="220878" y="258978"/>
                </a:lnTo>
                <a:lnTo>
                  <a:pt x="275564" y="230454"/>
                </a:lnTo>
                <a:lnTo>
                  <a:pt x="330238" y="258978"/>
                </a:lnTo>
                <a:lnTo>
                  <a:pt x="330238" y="164274"/>
                </a:lnTo>
                <a:lnTo>
                  <a:pt x="275564" y="135750"/>
                </a:lnTo>
                <a:lnTo>
                  <a:pt x="130098" y="211632"/>
                </a:lnTo>
                <a:lnTo>
                  <a:pt x="90792" y="191122"/>
                </a:lnTo>
                <a:lnTo>
                  <a:pt x="275564" y="94742"/>
                </a:lnTo>
                <a:lnTo>
                  <a:pt x="460336" y="191122"/>
                </a:lnTo>
                <a:lnTo>
                  <a:pt x="460336" y="96405"/>
                </a:lnTo>
                <a:lnTo>
                  <a:pt x="457149" y="94742"/>
                </a:lnTo>
                <a:lnTo>
                  <a:pt x="275564" y="0"/>
                </a:lnTo>
                <a:lnTo>
                  <a:pt x="0" y="143764"/>
                </a:lnTo>
                <a:lnTo>
                  <a:pt x="0" y="238480"/>
                </a:lnTo>
                <a:lnTo>
                  <a:pt x="39319" y="258978"/>
                </a:lnTo>
                <a:lnTo>
                  <a:pt x="0" y="279488"/>
                </a:lnTo>
                <a:lnTo>
                  <a:pt x="0" y="374192"/>
                </a:lnTo>
                <a:lnTo>
                  <a:pt x="268693" y="514350"/>
                </a:lnTo>
                <a:lnTo>
                  <a:pt x="282422" y="514350"/>
                </a:lnTo>
                <a:lnTo>
                  <a:pt x="457123" y="423227"/>
                </a:lnTo>
                <a:lnTo>
                  <a:pt x="551116" y="374192"/>
                </a:lnTo>
                <a:lnTo>
                  <a:pt x="551116" y="306336"/>
                </a:lnTo>
                <a:lnTo>
                  <a:pt x="551116" y="287502"/>
                </a:lnTo>
                <a:lnTo>
                  <a:pt x="551116" y="279488"/>
                </a:lnTo>
                <a:lnTo>
                  <a:pt x="511810" y="258978"/>
                </a:lnTo>
                <a:lnTo>
                  <a:pt x="551116" y="238480"/>
                </a:lnTo>
                <a:lnTo>
                  <a:pt x="551116" y="230454"/>
                </a:lnTo>
                <a:lnTo>
                  <a:pt x="551116" y="211632"/>
                </a:lnTo>
                <a:lnTo>
                  <a:pt x="551116" y="143764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4027" y="1092418"/>
            <a:ext cx="1797685" cy="415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6957" y="2983466"/>
            <a:ext cx="7893684" cy="5198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 i="0">
                <a:solidFill>
                  <a:srgbClr val="C625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296415" y="9027217"/>
            <a:ext cx="1209040" cy="31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500" y="-138822"/>
            <a:ext cx="19240500" cy="10426065"/>
            <a:chOff x="-952500" y="-138822"/>
            <a:chExt cx="19240500" cy="10426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41671"/>
              <a:ext cx="7702888" cy="7645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2469" y="0"/>
              <a:ext cx="13055530" cy="89963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28421" y="6359734"/>
              <a:ext cx="912494" cy="912494"/>
            </a:xfrm>
            <a:custGeom>
              <a:avLst/>
              <a:gdLst/>
              <a:ahLst/>
              <a:cxnLst/>
              <a:rect l="l" t="t" r="r" b="b"/>
              <a:pathLst>
                <a:path w="912495" h="912495">
                  <a:moveTo>
                    <a:pt x="456219" y="912389"/>
                  </a:moveTo>
                  <a:lnTo>
                    <a:pt x="408671" y="909988"/>
                  </a:lnTo>
                  <a:lnTo>
                    <a:pt x="409277" y="909988"/>
                  </a:lnTo>
                  <a:lnTo>
                    <a:pt x="363743" y="903039"/>
                  </a:lnTo>
                  <a:lnTo>
                    <a:pt x="363962" y="903039"/>
                  </a:lnTo>
                  <a:lnTo>
                    <a:pt x="320135" y="891771"/>
                  </a:lnTo>
                  <a:lnTo>
                    <a:pt x="320262" y="891771"/>
                  </a:lnTo>
                  <a:lnTo>
                    <a:pt x="278648" y="876541"/>
                  </a:lnTo>
                  <a:lnTo>
                    <a:pt x="238769" y="857332"/>
                  </a:lnTo>
                  <a:lnTo>
                    <a:pt x="201153" y="834483"/>
                  </a:lnTo>
                  <a:lnTo>
                    <a:pt x="166031" y="808223"/>
                  </a:lnTo>
                  <a:lnTo>
                    <a:pt x="133632" y="778781"/>
                  </a:lnTo>
                  <a:lnTo>
                    <a:pt x="104185" y="746387"/>
                  </a:lnTo>
                  <a:lnTo>
                    <a:pt x="77920" y="711270"/>
                  </a:lnTo>
                  <a:lnTo>
                    <a:pt x="55008" y="673539"/>
                  </a:lnTo>
                  <a:lnTo>
                    <a:pt x="35814" y="633677"/>
                  </a:lnTo>
                  <a:lnTo>
                    <a:pt x="20486" y="591780"/>
                  </a:lnTo>
                  <a:lnTo>
                    <a:pt x="9255" y="548077"/>
                  </a:lnTo>
                  <a:lnTo>
                    <a:pt x="2349" y="502797"/>
                  </a:lnTo>
                  <a:lnTo>
                    <a:pt x="0" y="456167"/>
                  </a:lnTo>
                  <a:lnTo>
                    <a:pt x="2359" y="409526"/>
                  </a:lnTo>
                  <a:lnTo>
                    <a:pt x="9274" y="364233"/>
                  </a:lnTo>
                  <a:lnTo>
                    <a:pt x="20516" y="320516"/>
                  </a:lnTo>
                  <a:lnTo>
                    <a:pt x="35856" y="278605"/>
                  </a:lnTo>
                  <a:lnTo>
                    <a:pt x="55066" y="238730"/>
                  </a:lnTo>
                  <a:lnTo>
                    <a:pt x="77915" y="201119"/>
                  </a:lnTo>
                  <a:lnTo>
                    <a:pt x="104176" y="166001"/>
                  </a:lnTo>
                  <a:lnTo>
                    <a:pt x="133619" y="133607"/>
                  </a:lnTo>
                  <a:lnTo>
                    <a:pt x="166014" y="104165"/>
                  </a:lnTo>
                  <a:lnTo>
                    <a:pt x="201134" y="77905"/>
                  </a:lnTo>
                  <a:lnTo>
                    <a:pt x="238748" y="55056"/>
                  </a:lnTo>
                  <a:lnTo>
                    <a:pt x="278628" y="35847"/>
                  </a:lnTo>
                  <a:lnTo>
                    <a:pt x="320544" y="20508"/>
                  </a:lnTo>
                  <a:lnTo>
                    <a:pt x="364267" y="9267"/>
                  </a:lnTo>
                  <a:lnTo>
                    <a:pt x="409569" y="2355"/>
                  </a:lnTo>
                  <a:lnTo>
                    <a:pt x="456219" y="0"/>
                  </a:lnTo>
                  <a:lnTo>
                    <a:pt x="502860" y="2355"/>
                  </a:lnTo>
                  <a:lnTo>
                    <a:pt x="548155" y="9267"/>
                  </a:lnTo>
                  <a:lnTo>
                    <a:pt x="591874" y="20508"/>
                  </a:lnTo>
                  <a:lnTo>
                    <a:pt x="633789" y="35847"/>
                  </a:lnTo>
                  <a:lnTo>
                    <a:pt x="645604" y="41538"/>
                  </a:lnTo>
                  <a:lnTo>
                    <a:pt x="456219" y="41538"/>
                  </a:lnTo>
                  <a:lnTo>
                    <a:pt x="407861" y="44327"/>
                  </a:lnTo>
                  <a:lnTo>
                    <a:pt x="361142" y="52488"/>
                  </a:lnTo>
                  <a:lnTo>
                    <a:pt x="316371" y="65709"/>
                  </a:lnTo>
                  <a:lnTo>
                    <a:pt x="273860" y="83680"/>
                  </a:lnTo>
                  <a:lnTo>
                    <a:pt x="233921" y="106088"/>
                  </a:lnTo>
                  <a:lnTo>
                    <a:pt x="196864" y="132624"/>
                  </a:lnTo>
                  <a:lnTo>
                    <a:pt x="163001" y="162976"/>
                  </a:lnTo>
                  <a:lnTo>
                    <a:pt x="132643" y="196834"/>
                  </a:lnTo>
                  <a:lnTo>
                    <a:pt x="106101" y="233885"/>
                  </a:lnTo>
                  <a:lnTo>
                    <a:pt x="83688" y="273819"/>
                  </a:lnTo>
                  <a:lnTo>
                    <a:pt x="65713" y="316326"/>
                  </a:lnTo>
                  <a:lnTo>
                    <a:pt x="52489" y="361093"/>
                  </a:lnTo>
                  <a:lnTo>
                    <a:pt x="44326" y="407811"/>
                  </a:lnTo>
                  <a:lnTo>
                    <a:pt x="41535" y="456167"/>
                  </a:lnTo>
                  <a:lnTo>
                    <a:pt x="44225" y="502797"/>
                  </a:lnTo>
                  <a:lnTo>
                    <a:pt x="44326" y="504534"/>
                  </a:lnTo>
                  <a:lnTo>
                    <a:pt x="52489" y="551261"/>
                  </a:lnTo>
                  <a:lnTo>
                    <a:pt x="65713" y="596036"/>
                  </a:lnTo>
                  <a:lnTo>
                    <a:pt x="83688" y="638549"/>
                  </a:lnTo>
                  <a:lnTo>
                    <a:pt x="106101" y="678489"/>
                  </a:lnTo>
                  <a:lnTo>
                    <a:pt x="132643" y="715545"/>
                  </a:lnTo>
                  <a:lnTo>
                    <a:pt x="163001" y="749405"/>
                  </a:lnTo>
                  <a:lnTo>
                    <a:pt x="196864" y="779760"/>
                  </a:lnTo>
                  <a:lnTo>
                    <a:pt x="233921" y="806298"/>
                  </a:lnTo>
                  <a:lnTo>
                    <a:pt x="273860" y="828707"/>
                  </a:lnTo>
                  <a:lnTo>
                    <a:pt x="316371" y="846679"/>
                  </a:lnTo>
                  <a:lnTo>
                    <a:pt x="361142" y="859900"/>
                  </a:lnTo>
                  <a:lnTo>
                    <a:pt x="407861" y="868061"/>
                  </a:lnTo>
                  <a:lnTo>
                    <a:pt x="456219" y="870850"/>
                  </a:lnTo>
                  <a:lnTo>
                    <a:pt x="645237" y="870850"/>
                  </a:lnTo>
                  <a:lnTo>
                    <a:pt x="633705" y="876411"/>
                  </a:lnTo>
                  <a:lnTo>
                    <a:pt x="591811" y="891771"/>
                  </a:lnTo>
                  <a:lnTo>
                    <a:pt x="548113" y="903039"/>
                  </a:lnTo>
                  <a:lnTo>
                    <a:pt x="502839" y="909988"/>
                  </a:lnTo>
                  <a:lnTo>
                    <a:pt x="456219" y="912389"/>
                  </a:lnTo>
                  <a:close/>
                </a:path>
                <a:path w="912495" h="912495">
                  <a:moveTo>
                    <a:pt x="645237" y="870850"/>
                  </a:moveTo>
                  <a:lnTo>
                    <a:pt x="456219" y="870850"/>
                  </a:lnTo>
                  <a:lnTo>
                    <a:pt x="504576" y="868061"/>
                  </a:lnTo>
                  <a:lnTo>
                    <a:pt x="551295" y="859900"/>
                  </a:lnTo>
                  <a:lnTo>
                    <a:pt x="596066" y="846679"/>
                  </a:lnTo>
                  <a:lnTo>
                    <a:pt x="638577" y="828707"/>
                  </a:lnTo>
                  <a:lnTo>
                    <a:pt x="678516" y="806298"/>
                  </a:lnTo>
                  <a:lnTo>
                    <a:pt x="715573" y="779760"/>
                  </a:lnTo>
                  <a:lnTo>
                    <a:pt x="749436" y="749405"/>
                  </a:lnTo>
                  <a:lnTo>
                    <a:pt x="779794" y="715545"/>
                  </a:lnTo>
                  <a:lnTo>
                    <a:pt x="806336" y="678489"/>
                  </a:lnTo>
                  <a:lnTo>
                    <a:pt x="828749" y="638549"/>
                  </a:lnTo>
                  <a:lnTo>
                    <a:pt x="846724" y="596036"/>
                  </a:lnTo>
                  <a:lnTo>
                    <a:pt x="859949" y="551261"/>
                  </a:lnTo>
                  <a:lnTo>
                    <a:pt x="868112" y="504534"/>
                  </a:lnTo>
                  <a:lnTo>
                    <a:pt x="870902" y="456167"/>
                  </a:lnTo>
                  <a:lnTo>
                    <a:pt x="868160" y="409526"/>
                  </a:lnTo>
                  <a:lnTo>
                    <a:pt x="859844" y="361093"/>
                  </a:lnTo>
                  <a:lnTo>
                    <a:pt x="846577" y="316326"/>
                  </a:lnTo>
                  <a:lnTo>
                    <a:pt x="828564" y="273819"/>
                  </a:lnTo>
                  <a:lnTo>
                    <a:pt x="806117" y="233885"/>
                  </a:lnTo>
                  <a:lnTo>
                    <a:pt x="779545" y="196834"/>
                  </a:lnTo>
                  <a:lnTo>
                    <a:pt x="751898" y="166001"/>
                  </a:lnTo>
                  <a:lnTo>
                    <a:pt x="716400" y="133607"/>
                  </a:lnTo>
                  <a:lnTo>
                    <a:pt x="678184" y="106088"/>
                  </a:lnTo>
                  <a:lnTo>
                    <a:pt x="638214" y="83680"/>
                  </a:lnTo>
                  <a:lnTo>
                    <a:pt x="595664" y="65709"/>
                  </a:lnTo>
                  <a:lnTo>
                    <a:pt x="550998" y="52488"/>
                  </a:lnTo>
                  <a:lnTo>
                    <a:pt x="550826" y="52488"/>
                  </a:lnTo>
                  <a:lnTo>
                    <a:pt x="504315" y="44327"/>
                  </a:lnTo>
                  <a:lnTo>
                    <a:pt x="503843" y="44327"/>
                  </a:lnTo>
                  <a:lnTo>
                    <a:pt x="456219" y="41538"/>
                  </a:lnTo>
                  <a:lnTo>
                    <a:pt x="645604" y="41538"/>
                  </a:lnTo>
                  <a:lnTo>
                    <a:pt x="711284" y="77905"/>
                  </a:lnTo>
                  <a:lnTo>
                    <a:pt x="746406" y="104165"/>
                  </a:lnTo>
                  <a:lnTo>
                    <a:pt x="778805" y="133607"/>
                  </a:lnTo>
                  <a:lnTo>
                    <a:pt x="808252" y="166001"/>
                  </a:lnTo>
                  <a:lnTo>
                    <a:pt x="834517" y="201119"/>
                  </a:lnTo>
                  <a:lnTo>
                    <a:pt x="857371" y="238730"/>
                  </a:lnTo>
                  <a:lnTo>
                    <a:pt x="876584" y="278605"/>
                  </a:lnTo>
                  <a:lnTo>
                    <a:pt x="891927" y="320516"/>
                  </a:lnTo>
                  <a:lnTo>
                    <a:pt x="903170" y="364233"/>
                  </a:lnTo>
                  <a:lnTo>
                    <a:pt x="910085" y="409526"/>
                  </a:lnTo>
                  <a:lnTo>
                    <a:pt x="912440" y="456167"/>
                  </a:lnTo>
                  <a:lnTo>
                    <a:pt x="910039" y="502797"/>
                  </a:lnTo>
                  <a:lnTo>
                    <a:pt x="903088" y="548077"/>
                  </a:lnTo>
                  <a:lnTo>
                    <a:pt x="891817" y="591780"/>
                  </a:lnTo>
                  <a:lnTo>
                    <a:pt x="876455" y="633677"/>
                  </a:lnTo>
                  <a:lnTo>
                    <a:pt x="857229" y="673539"/>
                  </a:lnTo>
                  <a:lnTo>
                    <a:pt x="834370" y="711138"/>
                  </a:lnTo>
                  <a:lnTo>
                    <a:pt x="808105" y="746245"/>
                  </a:lnTo>
                  <a:lnTo>
                    <a:pt x="778663" y="778632"/>
                  </a:lnTo>
                  <a:lnTo>
                    <a:pt x="746274" y="808071"/>
                  </a:lnTo>
                  <a:lnTo>
                    <a:pt x="711165" y="834333"/>
                  </a:lnTo>
                  <a:lnTo>
                    <a:pt x="673566" y="857189"/>
                  </a:lnTo>
                  <a:lnTo>
                    <a:pt x="645237" y="870850"/>
                  </a:lnTo>
                  <a:close/>
                </a:path>
                <a:path w="912495" h="912495">
                  <a:moveTo>
                    <a:pt x="498677" y="723031"/>
                  </a:moveTo>
                  <a:lnTo>
                    <a:pt x="397751" y="723031"/>
                  </a:lnTo>
                  <a:lnTo>
                    <a:pt x="630811" y="488727"/>
                  </a:lnTo>
                  <a:lnTo>
                    <a:pt x="216614" y="488727"/>
                  </a:lnTo>
                  <a:lnTo>
                    <a:pt x="216614" y="405650"/>
                  </a:lnTo>
                  <a:lnTo>
                    <a:pt x="618371" y="405650"/>
                  </a:lnTo>
                  <a:lnTo>
                    <a:pt x="385635" y="172482"/>
                  </a:lnTo>
                  <a:lnTo>
                    <a:pt x="486183" y="172482"/>
                  </a:lnTo>
                  <a:lnTo>
                    <a:pt x="767163" y="453463"/>
                  </a:lnTo>
                  <a:lnTo>
                    <a:pt x="498677" y="723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1577" y="98655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19" h="668019">
                  <a:moveTo>
                    <a:pt x="398746" y="92015"/>
                  </a:moveTo>
                  <a:lnTo>
                    <a:pt x="269105" y="92015"/>
                  </a:lnTo>
                  <a:lnTo>
                    <a:pt x="333926" y="0"/>
                  </a:lnTo>
                  <a:lnTo>
                    <a:pt x="398746" y="92015"/>
                  </a:lnTo>
                  <a:close/>
                </a:path>
                <a:path w="668019" h="668019">
                  <a:moveTo>
                    <a:pt x="166963" y="623114"/>
                  </a:moveTo>
                  <a:lnTo>
                    <a:pt x="156835" y="511017"/>
                  </a:lnTo>
                  <a:lnTo>
                    <a:pt x="44737" y="500888"/>
                  </a:lnTo>
                  <a:lnTo>
                    <a:pt x="92014" y="398746"/>
                  </a:lnTo>
                  <a:lnTo>
                    <a:pt x="0" y="333926"/>
                  </a:lnTo>
                  <a:lnTo>
                    <a:pt x="92014" y="269105"/>
                  </a:lnTo>
                  <a:lnTo>
                    <a:pt x="44737" y="166963"/>
                  </a:lnTo>
                  <a:lnTo>
                    <a:pt x="156835" y="156834"/>
                  </a:lnTo>
                  <a:lnTo>
                    <a:pt x="166963" y="44737"/>
                  </a:lnTo>
                  <a:lnTo>
                    <a:pt x="269105" y="92015"/>
                  </a:lnTo>
                  <a:lnTo>
                    <a:pt x="505160" y="92015"/>
                  </a:lnTo>
                  <a:lnTo>
                    <a:pt x="511017" y="156834"/>
                  </a:lnTo>
                  <a:lnTo>
                    <a:pt x="623113" y="166963"/>
                  </a:lnTo>
                  <a:lnTo>
                    <a:pt x="575837" y="269105"/>
                  </a:lnTo>
                  <a:lnTo>
                    <a:pt x="667852" y="333926"/>
                  </a:lnTo>
                  <a:lnTo>
                    <a:pt x="575837" y="398746"/>
                  </a:lnTo>
                  <a:lnTo>
                    <a:pt x="623113" y="500888"/>
                  </a:lnTo>
                  <a:lnTo>
                    <a:pt x="511017" y="511017"/>
                  </a:lnTo>
                  <a:lnTo>
                    <a:pt x="505160" y="575836"/>
                  </a:lnTo>
                  <a:lnTo>
                    <a:pt x="269105" y="575836"/>
                  </a:lnTo>
                  <a:lnTo>
                    <a:pt x="166963" y="623114"/>
                  </a:lnTo>
                  <a:close/>
                </a:path>
                <a:path w="668019" h="668019">
                  <a:moveTo>
                    <a:pt x="505160" y="92015"/>
                  </a:moveTo>
                  <a:lnTo>
                    <a:pt x="398746" y="92015"/>
                  </a:lnTo>
                  <a:lnTo>
                    <a:pt x="500888" y="44737"/>
                  </a:lnTo>
                  <a:lnTo>
                    <a:pt x="505160" y="92015"/>
                  </a:lnTo>
                  <a:close/>
                </a:path>
                <a:path w="668019" h="668019">
                  <a:moveTo>
                    <a:pt x="333926" y="667852"/>
                  </a:moveTo>
                  <a:lnTo>
                    <a:pt x="269105" y="575836"/>
                  </a:lnTo>
                  <a:lnTo>
                    <a:pt x="398746" y="575836"/>
                  </a:lnTo>
                  <a:lnTo>
                    <a:pt x="333926" y="667852"/>
                  </a:lnTo>
                  <a:close/>
                </a:path>
                <a:path w="668019" h="668019">
                  <a:moveTo>
                    <a:pt x="500888" y="623114"/>
                  </a:moveTo>
                  <a:lnTo>
                    <a:pt x="398746" y="575836"/>
                  </a:lnTo>
                  <a:lnTo>
                    <a:pt x="505160" y="575836"/>
                  </a:lnTo>
                  <a:lnTo>
                    <a:pt x="500888" y="623114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98829" y="8999782"/>
              <a:ext cx="411261" cy="418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813677"/>
              <a:ext cx="1764664" cy="2461895"/>
            </a:xfrm>
            <a:custGeom>
              <a:avLst/>
              <a:gdLst/>
              <a:ahLst/>
              <a:cxnLst/>
              <a:rect l="l" t="t" r="r" b="b"/>
              <a:pathLst>
                <a:path w="1764664" h="2461895">
                  <a:moveTo>
                    <a:pt x="0" y="2461616"/>
                  </a:moveTo>
                  <a:lnTo>
                    <a:pt x="34700" y="2455717"/>
                  </a:lnTo>
                  <a:lnTo>
                    <a:pt x="80671" y="2446843"/>
                  </a:lnTo>
                  <a:lnTo>
                    <a:pt x="126283" y="2436980"/>
                  </a:lnTo>
                  <a:lnTo>
                    <a:pt x="171543" y="2426213"/>
                  </a:lnTo>
                </a:path>
                <a:path w="1764664" h="2461895">
                  <a:moveTo>
                    <a:pt x="171523" y="2426219"/>
                  </a:moveTo>
                  <a:lnTo>
                    <a:pt x="216379" y="2414334"/>
                  </a:lnTo>
                  <a:lnTo>
                    <a:pt x="260840" y="2401574"/>
                  </a:lnTo>
                  <a:lnTo>
                    <a:pt x="304895" y="2387872"/>
                  </a:lnTo>
                  <a:lnTo>
                    <a:pt x="348531" y="2373239"/>
                  </a:lnTo>
                  <a:lnTo>
                    <a:pt x="391736" y="2357688"/>
                  </a:lnTo>
                  <a:lnTo>
                    <a:pt x="434501" y="2341229"/>
                  </a:lnTo>
                  <a:lnTo>
                    <a:pt x="476812" y="2323874"/>
                  </a:lnTo>
                  <a:lnTo>
                    <a:pt x="518658" y="2305636"/>
                  </a:lnTo>
                  <a:lnTo>
                    <a:pt x="560027" y="2286525"/>
                  </a:lnTo>
                  <a:lnTo>
                    <a:pt x="600908" y="2266553"/>
                  </a:lnTo>
                  <a:lnTo>
                    <a:pt x="641290" y="2245732"/>
                  </a:lnTo>
                  <a:lnTo>
                    <a:pt x="681160" y="2224074"/>
                  </a:lnTo>
                  <a:lnTo>
                    <a:pt x="720506" y="2201589"/>
                  </a:lnTo>
                  <a:lnTo>
                    <a:pt x="759318" y="2178291"/>
                  </a:lnTo>
                  <a:lnTo>
                    <a:pt x="797583" y="2154190"/>
                  </a:lnTo>
                  <a:lnTo>
                    <a:pt x="835291" y="2129298"/>
                  </a:lnTo>
                  <a:lnTo>
                    <a:pt x="872428" y="2103627"/>
                  </a:lnTo>
                  <a:lnTo>
                    <a:pt x="908984" y="2077188"/>
                  </a:lnTo>
                  <a:lnTo>
                    <a:pt x="944948" y="2049994"/>
                  </a:lnTo>
                  <a:lnTo>
                    <a:pt x="980306" y="2022055"/>
                  </a:lnTo>
                  <a:lnTo>
                    <a:pt x="1015048" y="1993383"/>
                  </a:lnTo>
                  <a:lnTo>
                    <a:pt x="1049163" y="1963990"/>
                  </a:lnTo>
                  <a:lnTo>
                    <a:pt x="1082637" y="1933888"/>
                  </a:lnTo>
                  <a:lnTo>
                    <a:pt x="1115461" y="1903088"/>
                  </a:lnTo>
                  <a:lnTo>
                    <a:pt x="1147621" y="1871602"/>
                  </a:lnTo>
                  <a:lnTo>
                    <a:pt x="1179108" y="1839441"/>
                  </a:lnTo>
                  <a:lnTo>
                    <a:pt x="1209908" y="1806618"/>
                  </a:lnTo>
                  <a:lnTo>
                    <a:pt x="1240010" y="1773143"/>
                  </a:lnTo>
                  <a:lnTo>
                    <a:pt x="1269403" y="1739029"/>
                  </a:lnTo>
                  <a:lnTo>
                    <a:pt x="1298074" y="1704286"/>
                  </a:lnTo>
                  <a:lnTo>
                    <a:pt x="1326013" y="1668928"/>
                  </a:lnTo>
                  <a:lnTo>
                    <a:pt x="1353208" y="1632965"/>
                  </a:lnTo>
                  <a:lnTo>
                    <a:pt x="1379647" y="1596408"/>
                  </a:lnTo>
                  <a:lnTo>
                    <a:pt x="1405318" y="1559271"/>
                  </a:lnTo>
                  <a:lnTo>
                    <a:pt x="1430210" y="1521564"/>
                  </a:lnTo>
                  <a:lnTo>
                    <a:pt x="1454311" y="1483298"/>
                  </a:lnTo>
                  <a:lnTo>
                    <a:pt x="1477609" y="1444486"/>
                  </a:lnTo>
                  <a:lnTo>
                    <a:pt x="1500093" y="1405140"/>
                  </a:lnTo>
                  <a:lnTo>
                    <a:pt x="1521752" y="1365270"/>
                  </a:lnTo>
                  <a:lnTo>
                    <a:pt x="1542573" y="1324889"/>
                  </a:lnTo>
                  <a:lnTo>
                    <a:pt x="1562544" y="1284007"/>
                  </a:lnTo>
                  <a:lnTo>
                    <a:pt x="1581655" y="1242638"/>
                  </a:lnTo>
                  <a:lnTo>
                    <a:pt x="1599894" y="1200792"/>
                  </a:lnTo>
                  <a:lnTo>
                    <a:pt x="1617248" y="1158481"/>
                  </a:lnTo>
                  <a:lnTo>
                    <a:pt x="1633707" y="1115717"/>
                  </a:lnTo>
                  <a:lnTo>
                    <a:pt x="1649259" y="1072511"/>
                  </a:lnTo>
                  <a:lnTo>
                    <a:pt x="1663788" y="1029184"/>
                  </a:lnTo>
                  <a:lnTo>
                    <a:pt x="1663899" y="1028877"/>
                  </a:lnTo>
                  <a:lnTo>
                    <a:pt x="1677594" y="984820"/>
                  </a:lnTo>
                  <a:lnTo>
                    <a:pt x="1690353" y="940359"/>
                  </a:lnTo>
                  <a:lnTo>
                    <a:pt x="1702159" y="895503"/>
                  </a:lnTo>
                  <a:lnTo>
                    <a:pt x="1713000" y="850263"/>
                  </a:lnTo>
                  <a:lnTo>
                    <a:pt x="1722863" y="804652"/>
                  </a:lnTo>
                  <a:lnTo>
                    <a:pt x="1731737" y="758680"/>
                  </a:lnTo>
                  <a:lnTo>
                    <a:pt x="1739611" y="712360"/>
                  </a:lnTo>
                  <a:lnTo>
                    <a:pt x="1746473" y="665702"/>
                  </a:lnTo>
                  <a:lnTo>
                    <a:pt x="1752311" y="618720"/>
                  </a:lnTo>
                  <a:lnTo>
                    <a:pt x="1757054" y="572013"/>
                  </a:lnTo>
                  <a:lnTo>
                    <a:pt x="1760870" y="523826"/>
                  </a:lnTo>
                  <a:lnTo>
                    <a:pt x="1763567" y="475937"/>
                  </a:lnTo>
                  <a:lnTo>
                    <a:pt x="1764548" y="446885"/>
                  </a:lnTo>
                </a:path>
                <a:path w="1764664" h="2461895">
                  <a:moveTo>
                    <a:pt x="1752338" y="140216"/>
                  </a:moveTo>
                  <a:lnTo>
                    <a:pt x="1752298" y="139954"/>
                  </a:lnTo>
                </a:path>
                <a:path w="1764664" h="2461895">
                  <a:moveTo>
                    <a:pt x="1731824" y="504"/>
                  </a:moveTo>
                  <a:lnTo>
                    <a:pt x="1731705" y="0"/>
                  </a:lnTo>
                </a:path>
              </a:pathLst>
            </a:custGeom>
            <a:ln w="1904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9693" y="861456"/>
            <a:ext cx="7033259" cy="2263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650" b="1" spc="675" dirty="0">
                <a:latin typeface="Trebuchet MS"/>
                <a:cs typeface="Trebuchet MS"/>
              </a:rPr>
              <a:t>College</a:t>
            </a:r>
            <a:endParaRPr sz="14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8907" y="8545072"/>
            <a:ext cx="2140585" cy="96964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30"/>
              </a:spcBef>
            </a:pP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Presented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950" b="1" spc="80" dirty="0">
                <a:solidFill>
                  <a:srgbClr val="FFFFFF"/>
                </a:solidFill>
                <a:latin typeface="Trebuchet MS"/>
                <a:cs typeface="Trebuchet MS"/>
              </a:rPr>
              <a:t>ByteCoders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96415" y="9010993"/>
            <a:ext cx="1511300" cy="40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Next</a:t>
            </a:r>
            <a:r>
              <a:rPr sz="24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Trebuchet MS"/>
                <a:cs typeface="Trebuchet MS"/>
              </a:rPr>
              <a:t>Slide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29975" y="7999215"/>
            <a:ext cx="2208530" cy="3240405"/>
            <a:chOff x="12929975" y="7999215"/>
            <a:chExt cx="2208530" cy="3240405"/>
          </a:xfrm>
        </p:grpSpPr>
        <p:sp>
          <p:nvSpPr>
            <p:cNvPr id="14" name="object 14"/>
            <p:cNvSpPr/>
            <p:nvPr/>
          </p:nvSpPr>
          <p:spPr>
            <a:xfrm>
              <a:off x="12933518" y="8848395"/>
              <a:ext cx="1905635" cy="1905"/>
            </a:xfrm>
            <a:custGeom>
              <a:avLst/>
              <a:gdLst/>
              <a:ahLst/>
              <a:cxnLst/>
              <a:rect l="l" t="t" r="r" b="b"/>
              <a:pathLst>
                <a:path w="1905634" h="1904">
                  <a:moveTo>
                    <a:pt x="0" y="0"/>
                  </a:moveTo>
                  <a:lnTo>
                    <a:pt x="1905074" y="0"/>
                  </a:lnTo>
                  <a:lnTo>
                    <a:pt x="1905074" y="1722"/>
                  </a:lnTo>
                  <a:lnTo>
                    <a:pt x="0" y="1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82475" y="8951715"/>
              <a:ext cx="303530" cy="1335405"/>
            </a:xfrm>
            <a:custGeom>
              <a:avLst/>
              <a:gdLst/>
              <a:ahLst/>
              <a:cxnLst/>
              <a:rect l="l" t="t" r="r" b="b"/>
              <a:pathLst>
                <a:path w="303530" h="1335404">
                  <a:moveTo>
                    <a:pt x="279" y="0"/>
                  </a:moveTo>
                  <a:lnTo>
                    <a:pt x="0" y="41648"/>
                  </a:lnTo>
                  <a:lnTo>
                    <a:pt x="63" y="50799"/>
                  </a:lnTo>
                  <a:lnTo>
                    <a:pt x="274" y="90167"/>
                  </a:lnTo>
                  <a:lnTo>
                    <a:pt x="1485" y="138496"/>
                  </a:lnTo>
                  <a:lnTo>
                    <a:pt x="3493" y="186624"/>
                  </a:lnTo>
                  <a:lnTo>
                    <a:pt x="6241" y="234549"/>
                  </a:lnTo>
                  <a:lnTo>
                    <a:pt x="9761" y="282263"/>
                  </a:lnTo>
                  <a:lnTo>
                    <a:pt x="13998" y="329766"/>
                  </a:lnTo>
                  <a:lnTo>
                    <a:pt x="19091" y="377035"/>
                  </a:lnTo>
                  <a:lnTo>
                    <a:pt x="24889" y="424080"/>
                  </a:lnTo>
                  <a:lnTo>
                    <a:pt x="31433" y="470890"/>
                  </a:lnTo>
                  <a:lnTo>
                    <a:pt x="38718" y="517459"/>
                  </a:lnTo>
                  <a:lnTo>
                    <a:pt x="46737" y="563780"/>
                  </a:lnTo>
                  <a:lnTo>
                    <a:pt x="55485" y="609848"/>
                  </a:lnTo>
                  <a:lnTo>
                    <a:pt x="64955" y="655655"/>
                  </a:lnTo>
                  <a:lnTo>
                    <a:pt x="75141" y="701197"/>
                  </a:lnTo>
                  <a:lnTo>
                    <a:pt x="86037" y="746466"/>
                  </a:lnTo>
                  <a:lnTo>
                    <a:pt x="97637" y="791457"/>
                  </a:lnTo>
                  <a:lnTo>
                    <a:pt x="109934" y="836163"/>
                  </a:lnTo>
                  <a:lnTo>
                    <a:pt x="122922" y="880578"/>
                  </a:lnTo>
                  <a:lnTo>
                    <a:pt x="136596" y="924697"/>
                  </a:lnTo>
                  <a:lnTo>
                    <a:pt x="150949" y="968512"/>
                  </a:lnTo>
                  <a:lnTo>
                    <a:pt x="165974" y="1012019"/>
                  </a:lnTo>
                  <a:lnTo>
                    <a:pt x="181667" y="1055210"/>
                  </a:lnTo>
                  <a:lnTo>
                    <a:pt x="198019" y="1098079"/>
                  </a:lnTo>
                  <a:lnTo>
                    <a:pt x="215027" y="1140621"/>
                  </a:lnTo>
                  <a:lnTo>
                    <a:pt x="232682" y="1182828"/>
                  </a:lnTo>
                  <a:lnTo>
                    <a:pt x="250980" y="1224696"/>
                  </a:lnTo>
                  <a:lnTo>
                    <a:pt x="269913" y="1266218"/>
                  </a:lnTo>
                  <a:lnTo>
                    <a:pt x="289476" y="1307387"/>
                  </a:lnTo>
                  <a:lnTo>
                    <a:pt x="303275" y="1335283"/>
                  </a:lnTo>
                </a:path>
              </a:pathLst>
            </a:custGeom>
            <a:ln w="1904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3157" y="3120365"/>
            <a:ext cx="4241800" cy="31794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1975"/>
              </a:lnSpc>
              <a:spcBef>
                <a:spcPts val="135"/>
              </a:spcBef>
            </a:pPr>
            <a:r>
              <a:rPr sz="10750" b="1" spc="15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endParaRPr sz="10750">
              <a:latin typeface="Trebuchet MS"/>
              <a:cs typeface="Trebuchet MS"/>
            </a:endParaRPr>
          </a:p>
          <a:p>
            <a:pPr marL="12700">
              <a:lnSpc>
                <a:spcPts val="12815"/>
              </a:lnSpc>
            </a:pPr>
            <a:r>
              <a:rPr sz="11450" b="1" spc="145" dirty="0">
                <a:solidFill>
                  <a:srgbClr val="C6259D"/>
                </a:solidFill>
                <a:latin typeface="Trebuchet MS"/>
                <a:cs typeface="Trebuchet MS"/>
              </a:rPr>
              <a:t>Portal</a:t>
            </a:r>
            <a:endParaRPr sz="1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9438" y="0"/>
            <a:ext cx="12108560" cy="71458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1750"/>
            <a:ext cx="5293140" cy="73352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51607" y="1061398"/>
            <a:ext cx="551180" cy="514984"/>
            <a:chOff x="2051607" y="1061398"/>
            <a:chExt cx="551180" cy="514984"/>
          </a:xfrm>
        </p:grpSpPr>
        <p:sp>
          <p:nvSpPr>
            <p:cNvPr id="5" name="object 5"/>
            <p:cNvSpPr/>
            <p:nvPr/>
          </p:nvSpPr>
          <p:spPr>
            <a:xfrm>
              <a:off x="2051607" y="1061398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282487" y="514349"/>
                  </a:moveTo>
                  <a:lnTo>
                    <a:pt x="268622" y="514349"/>
                  </a:lnTo>
                  <a:lnTo>
                    <a:pt x="0" y="374229"/>
                  </a:lnTo>
                  <a:lnTo>
                    <a:pt x="0" y="279522"/>
                  </a:lnTo>
                  <a:lnTo>
                    <a:pt x="39311" y="259017"/>
                  </a:lnTo>
                  <a:lnTo>
                    <a:pt x="0" y="238511"/>
                  </a:lnTo>
                  <a:lnTo>
                    <a:pt x="0" y="143804"/>
                  </a:lnTo>
                  <a:lnTo>
                    <a:pt x="275555" y="0"/>
                  </a:lnTo>
                  <a:lnTo>
                    <a:pt x="457162" y="94775"/>
                  </a:lnTo>
                  <a:lnTo>
                    <a:pt x="275555" y="94775"/>
                  </a:lnTo>
                  <a:lnTo>
                    <a:pt x="90781" y="191157"/>
                  </a:lnTo>
                  <a:lnTo>
                    <a:pt x="130092" y="211663"/>
                  </a:lnTo>
                  <a:lnTo>
                    <a:pt x="551110" y="211663"/>
                  </a:lnTo>
                  <a:lnTo>
                    <a:pt x="551110" y="230494"/>
                  </a:lnTo>
                  <a:lnTo>
                    <a:pt x="275555" y="230494"/>
                  </a:lnTo>
                  <a:lnTo>
                    <a:pt x="220874" y="259017"/>
                  </a:lnTo>
                  <a:lnTo>
                    <a:pt x="275555" y="287540"/>
                  </a:lnTo>
                  <a:lnTo>
                    <a:pt x="551110" y="287540"/>
                  </a:lnTo>
                  <a:lnTo>
                    <a:pt x="551110" y="306370"/>
                  </a:lnTo>
                  <a:lnTo>
                    <a:pt x="130092" y="306370"/>
                  </a:lnTo>
                  <a:lnTo>
                    <a:pt x="90781" y="326876"/>
                  </a:lnTo>
                  <a:lnTo>
                    <a:pt x="275555" y="423258"/>
                  </a:lnTo>
                  <a:lnTo>
                    <a:pt x="457117" y="423258"/>
                  </a:lnTo>
                  <a:lnTo>
                    <a:pt x="282487" y="514349"/>
                  </a:lnTo>
                  <a:close/>
                </a:path>
                <a:path w="551180" h="514350">
                  <a:moveTo>
                    <a:pt x="551110" y="211663"/>
                  </a:moveTo>
                  <a:lnTo>
                    <a:pt x="421017" y="211663"/>
                  </a:lnTo>
                  <a:lnTo>
                    <a:pt x="460329" y="191157"/>
                  </a:lnTo>
                  <a:lnTo>
                    <a:pt x="275555" y="94775"/>
                  </a:lnTo>
                  <a:lnTo>
                    <a:pt x="457162" y="94775"/>
                  </a:lnTo>
                  <a:lnTo>
                    <a:pt x="551110" y="143804"/>
                  </a:lnTo>
                  <a:lnTo>
                    <a:pt x="551110" y="211663"/>
                  </a:lnTo>
                  <a:close/>
                </a:path>
                <a:path w="551180" h="514350">
                  <a:moveTo>
                    <a:pt x="421017" y="211663"/>
                  </a:moveTo>
                  <a:lnTo>
                    <a:pt x="130092" y="211663"/>
                  </a:lnTo>
                  <a:lnTo>
                    <a:pt x="275555" y="135787"/>
                  </a:lnTo>
                  <a:lnTo>
                    <a:pt x="421017" y="211663"/>
                  </a:lnTo>
                  <a:close/>
                </a:path>
                <a:path w="551180" h="514350">
                  <a:moveTo>
                    <a:pt x="551110" y="287540"/>
                  </a:moveTo>
                  <a:lnTo>
                    <a:pt x="275555" y="287540"/>
                  </a:lnTo>
                  <a:lnTo>
                    <a:pt x="330236" y="259017"/>
                  </a:lnTo>
                  <a:lnTo>
                    <a:pt x="275555" y="230494"/>
                  </a:lnTo>
                  <a:lnTo>
                    <a:pt x="551110" y="230494"/>
                  </a:lnTo>
                  <a:lnTo>
                    <a:pt x="551110" y="238511"/>
                  </a:lnTo>
                  <a:lnTo>
                    <a:pt x="511798" y="259017"/>
                  </a:lnTo>
                  <a:lnTo>
                    <a:pt x="551110" y="279522"/>
                  </a:lnTo>
                  <a:lnTo>
                    <a:pt x="551110" y="287540"/>
                  </a:lnTo>
                  <a:close/>
                </a:path>
                <a:path w="551180" h="514350">
                  <a:moveTo>
                    <a:pt x="275555" y="382247"/>
                  </a:moveTo>
                  <a:lnTo>
                    <a:pt x="130092" y="306370"/>
                  </a:lnTo>
                  <a:lnTo>
                    <a:pt x="421017" y="306370"/>
                  </a:lnTo>
                  <a:lnTo>
                    <a:pt x="275555" y="382247"/>
                  </a:lnTo>
                  <a:close/>
                </a:path>
                <a:path w="551180" h="514350">
                  <a:moveTo>
                    <a:pt x="457117" y="423258"/>
                  </a:moveTo>
                  <a:lnTo>
                    <a:pt x="275555" y="423258"/>
                  </a:lnTo>
                  <a:lnTo>
                    <a:pt x="460329" y="326876"/>
                  </a:lnTo>
                  <a:lnTo>
                    <a:pt x="421017" y="306370"/>
                  </a:lnTo>
                  <a:lnTo>
                    <a:pt x="551110" y="306370"/>
                  </a:lnTo>
                  <a:lnTo>
                    <a:pt x="551110" y="374229"/>
                  </a:lnTo>
                  <a:lnTo>
                    <a:pt x="457117" y="423258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607" y="1061466"/>
              <a:ext cx="551110" cy="5142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607" y="1197185"/>
              <a:ext cx="275555" cy="2464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607" y="1340921"/>
              <a:ext cx="275555" cy="2348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700" y="1197185"/>
              <a:ext cx="290924" cy="2464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1596" y="1061439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551116" y="143764"/>
                  </a:moveTo>
                  <a:lnTo>
                    <a:pt x="460336" y="96405"/>
                  </a:lnTo>
                  <a:lnTo>
                    <a:pt x="460336" y="191122"/>
                  </a:lnTo>
                  <a:lnTo>
                    <a:pt x="460336" y="326847"/>
                  </a:lnTo>
                  <a:lnTo>
                    <a:pt x="275564" y="423227"/>
                  </a:lnTo>
                  <a:lnTo>
                    <a:pt x="90792" y="326847"/>
                  </a:lnTo>
                  <a:lnTo>
                    <a:pt x="130098" y="306336"/>
                  </a:lnTo>
                  <a:lnTo>
                    <a:pt x="275564" y="382206"/>
                  </a:lnTo>
                  <a:lnTo>
                    <a:pt x="421017" y="306336"/>
                  </a:lnTo>
                  <a:lnTo>
                    <a:pt x="460336" y="326847"/>
                  </a:lnTo>
                  <a:lnTo>
                    <a:pt x="460336" y="191122"/>
                  </a:lnTo>
                  <a:lnTo>
                    <a:pt x="421017" y="211632"/>
                  </a:lnTo>
                  <a:lnTo>
                    <a:pt x="330238" y="164274"/>
                  </a:lnTo>
                  <a:lnTo>
                    <a:pt x="330238" y="258978"/>
                  </a:lnTo>
                  <a:lnTo>
                    <a:pt x="275564" y="287502"/>
                  </a:lnTo>
                  <a:lnTo>
                    <a:pt x="220878" y="258978"/>
                  </a:lnTo>
                  <a:lnTo>
                    <a:pt x="275564" y="230454"/>
                  </a:lnTo>
                  <a:lnTo>
                    <a:pt x="330238" y="258978"/>
                  </a:lnTo>
                  <a:lnTo>
                    <a:pt x="330238" y="164274"/>
                  </a:lnTo>
                  <a:lnTo>
                    <a:pt x="275564" y="135750"/>
                  </a:lnTo>
                  <a:lnTo>
                    <a:pt x="130098" y="211632"/>
                  </a:lnTo>
                  <a:lnTo>
                    <a:pt x="90792" y="191122"/>
                  </a:lnTo>
                  <a:lnTo>
                    <a:pt x="275564" y="94742"/>
                  </a:lnTo>
                  <a:lnTo>
                    <a:pt x="460336" y="191122"/>
                  </a:lnTo>
                  <a:lnTo>
                    <a:pt x="460336" y="96405"/>
                  </a:lnTo>
                  <a:lnTo>
                    <a:pt x="457149" y="94742"/>
                  </a:lnTo>
                  <a:lnTo>
                    <a:pt x="275564" y="0"/>
                  </a:lnTo>
                  <a:lnTo>
                    <a:pt x="0" y="143764"/>
                  </a:lnTo>
                  <a:lnTo>
                    <a:pt x="0" y="238480"/>
                  </a:lnTo>
                  <a:lnTo>
                    <a:pt x="39319" y="258978"/>
                  </a:lnTo>
                  <a:lnTo>
                    <a:pt x="0" y="279488"/>
                  </a:lnTo>
                  <a:lnTo>
                    <a:pt x="0" y="374192"/>
                  </a:lnTo>
                  <a:lnTo>
                    <a:pt x="268693" y="514350"/>
                  </a:lnTo>
                  <a:lnTo>
                    <a:pt x="282422" y="514350"/>
                  </a:lnTo>
                  <a:lnTo>
                    <a:pt x="457123" y="423227"/>
                  </a:lnTo>
                  <a:lnTo>
                    <a:pt x="551116" y="374192"/>
                  </a:lnTo>
                  <a:lnTo>
                    <a:pt x="551116" y="306336"/>
                  </a:lnTo>
                  <a:lnTo>
                    <a:pt x="551116" y="287502"/>
                  </a:lnTo>
                  <a:lnTo>
                    <a:pt x="551116" y="279488"/>
                  </a:lnTo>
                  <a:lnTo>
                    <a:pt x="511810" y="258978"/>
                  </a:lnTo>
                  <a:lnTo>
                    <a:pt x="551116" y="238480"/>
                  </a:lnTo>
                  <a:lnTo>
                    <a:pt x="551116" y="230454"/>
                  </a:lnTo>
                  <a:lnTo>
                    <a:pt x="551116" y="211632"/>
                  </a:lnTo>
                  <a:lnTo>
                    <a:pt x="551116" y="14376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361577" y="986552"/>
            <a:ext cx="668020" cy="668020"/>
          </a:xfrm>
          <a:custGeom>
            <a:avLst/>
            <a:gdLst/>
            <a:ahLst/>
            <a:cxnLst/>
            <a:rect l="l" t="t" r="r" b="b"/>
            <a:pathLst>
              <a:path w="668019" h="668019">
                <a:moveTo>
                  <a:pt x="398746" y="92015"/>
                </a:moveTo>
                <a:lnTo>
                  <a:pt x="269105" y="92015"/>
                </a:lnTo>
                <a:lnTo>
                  <a:pt x="333926" y="0"/>
                </a:lnTo>
                <a:lnTo>
                  <a:pt x="398746" y="92015"/>
                </a:lnTo>
                <a:close/>
              </a:path>
              <a:path w="668019" h="668019">
                <a:moveTo>
                  <a:pt x="166963" y="623114"/>
                </a:moveTo>
                <a:lnTo>
                  <a:pt x="156835" y="511017"/>
                </a:lnTo>
                <a:lnTo>
                  <a:pt x="44737" y="500888"/>
                </a:lnTo>
                <a:lnTo>
                  <a:pt x="92014" y="398746"/>
                </a:lnTo>
                <a:lnTo>
                  <a:pt x="0" y="333926"/>
                </a:lnTo>
                <a:lnTo>
                  <a:pt x="92014" y="269105"/>
                </a:lnTo>
                <a:lnTo>
                  <a:pt x="44737" y="166963"/>
                </a:lnTo>
                <a:lnTo>
                  <a:pt x="156835" y="156834"/>
                </a:lnTo>
                <a:lnTo>
                  <a:pt x="166963" y="44737"/>
                </a:lnTo>
                <a:lnTo>
                  <a:pt x="269105" y="92015"/>
                </a:lnTo>
                <a:lnTo>
                  <a:pt x="505160" y="92015"/>
                </a:lnTo>
                <a:lnTo>
                  <a:pt x="511017" y="156834"/>
                </a:lnTo>
                <a:lnTo>
                  <a:pt x="623113" y="166963"/>
                </a:lnTo>
                <a:lnTo>
                  <a:pt x="575837" y="269105"/>
                </a:lnTo>
                <a:lnTo>
                  <a:pt x="667852" y="333926"/>
                </a:lnTo>
                <a:lnTo>
                  <a:pt x="575837" y="398746"/>
                </a:lnTo>
                <a:lnTo>
                  <a:pt x="623113" y="500888"/>
                </a:lnTo>
                <a:lnTo>
                  <a:pt x="511017" y="511017"/>
                </a:lnTo>
                <a:lnTo>
                  <a:pt x="505160" y="575836"/>
                </a:lnTo>
                <a:lnTo>
                  <a:pt x="269105" y="575836"/>
                </a:lnTo>
                <a:lnTo>
                  <a:pt x="166963" y="623114"/>
                </a:lnTo>
                <a:close/>
              </a:path>
              <a:path w="668019" h="668019">
                <a:moveTo>
                  <a:pt x="505160" y="92015"/>
                </a:moveTo>
                <a:lnTo>
                  <a:pt x="398746" y="92015"/>
                </a:lnTo>
                <a:lnTo>
                  <a:pt x="500888" y="44737"/>
                </a:lnTo>
                <a:lnTo>
                  <a:pt x="505160" y="92015"/>
                </a:lnTo>
                <a:close/>
              </a:path>
              <a:path w="668019" h="668019">
                <a:moveTo>
                  <a:pt x="333926" y="667852"/>
                </a:moveTo>
                <a:lnTo>
                  <a:pt x="269105" y="575836"/>
                </a:lnTo>
                <a:lnTo>
                  <a:pt x="398746" y="575836"/>
                </a:lnTo>
                <a:lnTo>
                  <a:pt x="333926" y="667852"/>
                </a:lnTo>
                <a:close/>
              </a:path>
              <a:path w="668019" h="668019">
                <a:moveTo>
                  <a:pt x="500888" y="623114"/>
                </a:moveTo>
                <a:lnTo>
                  <a:pt x="398746" y="575836"/>
                </a:lnTo>
                <a:lnTo>
                  <a:pt x="505160" y="575836"/>
                </a:lnTo>
                <a:lnTo>
                  <a:pt x="500888" y="623114"/>
                </a:lnTo>
                <a:close/>
              </a:path>
            </a:pathLst>
          </a:custGeom>
          <a:solidFill>
            <a:srgbClr val="F1F1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615606" y="3144340"/>
            <a:ext cx="6867525" cy="5514975"/>
            <a:chOff x="1615606" y="3144340"/>
            <a:chExt cx="6867525" cy="551497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606" y="3144340"/>
              <a:ext cx="6867135" cy="41514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15673" y="7296965"/>
              <a:ext cx="6867525" cy="640715"/>
            </a:xfrm>
            <a:custGeom>
              <a:avLst/>
              <a:gdLst/>
              <a:ahLst/>
              <a:cxnLst/>
              <a:rect l="l" t="t" r="r" b="b"/>
              <a:pathLst>
                <a:path w="6867525" h="640715">
                  <a:moveTo>
                    <a:pt x="6555423" y="640122"/>
                  </a:moveTo>
                  <a:lnTo>
                    <a:pt x="313053" y="640122"/>
                  </a:lnTo>
                  <a:lnTo>
                    <a:pt x="266795" y="636728"/>
                  </a:lnTo>
                  <a:lnTo>
                    <a:pt x="222644" y="626867"/>
                  </a:lnTo>
                  <a:lnTo>
                    <a:pt x="181084" y="611024"/>
                  </a:lnTo>
                  <a:lnTo>
                    <a:pt x="142598" y="589684"/>
                  </a:lnTo>
                  <a:lnTo>
                    <a:pt x="107673" y="563331"/>
                  </a:lnTo>
                  <a:lnTo>
                    <a:pt x="76791" y="532450"/>
                  </a:lnTo>
                  <a:lnTo>
                    <a:pt x="50438" y="497524"/>
                  </a:lnTo>
                  <a:lnTo>
                    <a:pt x="29098" y="459039"/>
                  </a:lnTo>
                  <a:lnTo>
                    <a:pt x="13255" y="417478"/>
                  </a:lnTo>
                  <a:lnTo>
                    <a:pt x="3394" y="373327"/>
                  </a:lnTo>
                  <a:lnTo>
                    <a:pt x="0" y="327070"/>
                  </a:lnTo>
                  <a:lnTo>
                    <a:pt x="0" y="0"/>
                  </a:lnTo>
                  <a:lnTo>
                    <a:pt x="6867066" y="0"/>
                  </a:lnTo>
                  <a:lnTo>
                    <a:pt x="6867066" y="346296"/>
                  </a:lnTo>
                  <a:lnTo>
                    <a:pt x="6855222" y="417478"/>
                  </a:lnTo>
                  <a:lnTo>
                    <a:pt x="6839379" y="459039"/>
                  </a:lnTo>
                  <a:lnTo>
                    <a:pt x="6818039" y="497524"/>
                  </a:lnTo>
                  <a:lnTo>
                    <a:pt x="6791686" y="532450"/>
                  </a:lnTo>
                  <a:lnTo>
                    <a:pt x="6760804" y="563331"/>
                  </a:lnTo>
                  <a:lnTo>
                    <a:pt x="6725878" y="589684"/>
                  </a:lnTo>
                  <a:lnTo>
                    <a:pt x="6687393" y="611024"/>
                  </a:lnTo>
                  <a:lnTo>
                    <a:pt x="6645832" y="626867"/>
                  </a:lnTo>
                  <a:lnTo>
                    <a:pt x="6601681" y="636728"/>
                  </a:lnTo>
                  <a:lnTo>
                    <a:pt x="6555423" y="64012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5120" y="7936992"/>
              <a:ext cx="2387600" cy="721995"/>
            </a:xfrm>
            <a:custGeom>
              <a:avLst/>
              <a:gdLst/>
              <a:ahLst/>
              <a:cxnLst/>
              <a:rect l="l" t="t" r="r" b="b"/>
              <a:pathLst>
                <a:path w="2387600" h="721995">
                  <a:moveTo>
                    <a:pt x="2379204" y="721987"/>
                  </a:moveTo>
                  <a:lnTo>
                    <a:pt x="8044" y="721987"/>
                  </a:lnTo>
                  <a:lnTo>
                    <a:pt x="4161" y="720673"/>
                  </a:lnTo>
                  <a:lnTo>
                    <a:pt x="109" y="714687"/>
                  </a:lnTo>
                  <a:lnTo>
                    <a:pt x="0" y="707386"/>
                  </a:lnTo>
                  <a:lnTo>
                    <a:pt x="4489" y="700962"/>
                  </a:lnTo>
                  <a:lnTo>
                    <a:pt x="25802" y="690552"/>
                  </a:lnTo>
                  <a:lnTo>
                    <a:pt x="53215" y="683975"/>
                  </a:lnTo>
                  <a:lnTo>
                    <a:pt x="85381" y="679662"/>
                  </a:lnTo>
                  <a:lnTo>
                    <a:pt x="120954" y="676042"/>
                  </a:lnTo>
                  <a:lnTo>
                    <a:pt x="158588" y="671546"/>
                  </a:lnTo>
                  <a:lnTo>
                    <a:pt x="196935" y="664604"/>
                  </a:lnTo>
                  <a:lnTo>
                    <a:pt x="234650" y="653647"/>
                  </a:lnTo>
                  <a:lnTo>
                    <a:pt x="270386" y="637105"/>
                  </a:lnTo>
                  <a:lnTo>
                    <a:pt x="302795" y="613408"/>
                  </a:lnTo>
                  <a:lnTo>
                    <a:pt x="330532" y="580987"/>
                  </a:lnTo>
                  <a:lnTo>
                    <a:pt x="352250" y="538271"/>
                  </a:lnTo>
                  <a:lnTo>
                    <a:pt x="366603" y="483693"/>
                  </a:lnTo>
                  <a:lnTo>
                    <a:pt x="383577" y="348010"/>
                  </a:lnTo>
                  <a:lnTo>
                    <a:pt x="398142" y="188454"/>
                  </a:lnTo>
                  <a:lnTo>
                    <a:pt x="408326" y="55618"/>
                  </a:lnTo>
                  <a:lnTo>
                    <a:pt x="412159" y="0"/>
                  </a:lnTo>
                  <a:lnTo>
                    <a:pt x="1975088" y="0"/>
                  </a:lnTo>
                  <a:lnTo>
                    <a:pt x="1978921" y="55618"/>
                  </a:lnTo>
                  <a:lnTo>
                    <a:pt x="1989105" y="188454"/>
                  </a:lnTo>
                  <a:lnTo>
                    <a:pt x="2003670" y="348010"/>
                  </a:lnTo>
                  <a:lnTo>
                    <a:pt x="2020644" y="483693"/>
                  </a:lnTo>
                  <a:lnTo>
                    <a:pt x="2034997" y="538271"/>
                  </a:lnTo>
                  <a:lnTo>
                    <a:pt x="2056715" y="580987"/>
                  </a:lnTo>
                  <a:lnTo>
                    <a:pt x="2084452" y="613408"/>
                  </a:lnTo>
                  <a:lnTo>
                    <a:pt x="2116862" y="637105"/>
                  </a:lnTo>
                  <a:lnTo>
                    <a:pt x="2152598" y="653647"/>
                  </a:lnTo>
                  <a:lnTo>
                    <a:pt x="2190312" y="664604"/>
                  </a:lnTo>
                  <a:lnTo>
                    <a:pt x="2228660" y="671546"/>
                  </a:lnTo>
                  <a:lnTo>
                    <a:pt x="2301867" y="679662"/>
                  </a:lnTo>
                  <a:lnTo>
                    <a:pt x="2334033" y="683975"/>
                  </a:lnTo>
                  <a:lnTo>
                    <a:pt x="2361446" y="690552"/>
                  </a:lnTo>
                  <a:lnTo>
                    <a:pt x="2382758" y="700962"/>
                  </a:lnTo>
                  <a:lnTo>
                    <a:pt x="2387248" y="707386"/>
                  </a:lnTo>
                  <a:lnTo>
                    <a:pt x="2387139" y="714687"/>
                  </a:lnTo>
                  <a:lnTo>
                    <a:pt x="2383087" y="720673"/>
                  </a:lnTo>
                  <a:lnTo>
                    <a:pt x="2379204" y="721987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5364" y="3469074"/>
              <a:ext cx="6279750" cy="3527687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ByteCoders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8732" y="4745393"/>
            <a:ext cx="76200" cy="761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8732" y="5831242"/>
            <a:ext cx="76200" cy="761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8732" y="6555143"/>
            <a:ext cx="76200" cy="76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8732" y="7640993"/>
            <a:ext cx="76200" cy="7619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175" spc="682" baseline="-3355" dirty="0">
                <a:solidFill>
                  <a:srgbClr val="FFFFFF"/>
                </a:solidFill>
              </a:rPr>
              <a:t>RSVP</a:t>
            </a:r>
            <a:r>
              <a:rPr sz="11175" spc="1057" baseline="-3355" dirty="0">
                <a:solidFill>
                  <a:srgbClr val="FFFFFF"/>
                </a:solidFill>
              </a:rPr>
              <a:t> </a:t>
            </a:r>
            <a:r>
              <a:rPr sz="6650" spc="275" dirty="0"/>
              <a:t>System</a:t>
            </a:r>
            <a:endParaRPr sz="6650"/>
          </a:p>
          <a:p>
            <a:pPr marL="452755" marR="113030">
              <a:lnSpc>
                <a:spcPct val="118800"/>
              </a:lnSpc>
              <a:spcBef>
                <a:spcPts val="3254"/>
              </a:spcBef>
            </a:pPr>
            <a:r>
              <a:rPr sz="2000" b="0" spc="85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90" dirty="0">
                <a:solidFill>
                  <a:srgbClr val="FFFFFA"/>
                </a:solidFill>
                <a:latin typeface="Trebuchet MS"/>
                <a:cs typeface="Trebuchet MS"/>
              </a:rPr>
              <a:t>RSVP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00" dirty="0">
                <a:solidFill>
                  <a:srgbClr val="FFFFFA"/>
                </a:solidFill>
                <a:latin typeface="Trebuchet MS"/>
                <a:cs typeface="Trebuchet MS"/>
              </a:rPr>
              <a:t>system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90" dirty="0">
                <a:solidFill>
                  <a:srgbClr val="FFFFFA"/>
                </a:solidFill>
                <a:latin typeface="Trebuchet MS"/>
                <a:cs typeface="Trebuchet MS"/>
              </a:rPr>
              <a:t>helps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65" dirty="0">
                <a:solidFill>
                  <a:srgbClr val="FFFFFA"/>
                </a:solidFill>
                <a:latin typeface="Trebuchet MS"/>
                <a:cs typeface="Trebuchet MS"/>
              </a:rPr>
              <a:t>students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easily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let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55" dirty="0">
                <a:solidFill>
                  <a:srgbClr val="FFFFFA"/>
                </a:solidFill>
                <a:latin typeface="Trebuchet MS"/>
                <a:cs typeface="Trebuchet MS"/>
              </a:rPr>
              <a:t>organizers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05" dirty="0">
                <a:solidFill>
                  <a:srgbClr val="FFFFFA"/>
                </a:solidFill>
                <a:latin typeface="Trebuchet MS"/>
                <a:cs typeface="Trebuchet MS"/>
              </a:rPr>
              <a:t>know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25" dirty="0">
                <a:solidFill>
                  <a:srgbClr val="FFFFFA"/>
                </a:solidFill>
                <a:latin typeface="Trebuchet MS"/>
                <a:cs typeface="Trebuchet MS"/>
              </a:rPr>
              <a:t>if </a:t>
            </a:r>
            <a:r>
              <a:rPr sz="2000" b="0" spc="-20" dirty="0">
                <a:solidFill>
                  <a:srgbClr val="FFFFFA"/>
                </a:solidFill>
                <a:latin typeface="Trebuchet MS"/>
                <a:cs typeface="Trebuchet MS"/>
              </a:rPr>
              <a:t>they’re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05" dirty="0">
                <a:solidFill>
                  <a:srgbClr val="FFFFFA"/>
                </a:solidFill>
                <a:latin typeface="Trebuchet MS"/>
                <a:cs typeface="Trebuchet MS"/>
              </a:rPr>
              <a:t>coming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70" dirty="0">
                <a:solidFill>
                  <a:srgbClr val="FFFFFA"/>
                </a:solidFill>
                <a:latin typeface="Trebuchet MS"/>
                <a:cs typeface="Trebuchet MS"/>
              </a:rPr>
              <a:t>an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55" dirty="0">
                <a:solidFill>
                  <a:srgbClr val="FFFFFA"/>
                </a:solidFill>
                <a:latin typeface="Trebuchet MS"/>
                <a:cs typeface="Trebuchet MS"/>
              </a:rPr>
              <a:t>event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or</a:t>
            </a:r>
            <a:r>
              <a:rPr sz="2000" b="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20" dirty="0">
                <a:solidFill>
                  <a:srgbClr val="FFFFFA"/>
                </a:solidFill>
                <a:latin typeface="Trebuchet MS"/>
                <a:cs typeface="Trebuchet MS"/>
              </a:rPr>
              <a:t>not.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000">
              <a:latin typeface="Trebuchet MS"/>
              <a:cs typeface="Trebuchet MS"/>
            </a:endParaRPr>
          </a:p>
          <a:p>
            <a:pPr marL="452755">
              <a:lnSpc>
                <a:spcPct val="100000"/>
              </a:lnSpc>
            </a:pPr>
            <a:r>
              <a:rPr sz="2000" b="0" spc="260" dirty="0">
                <a:solidFill>
                  <a:srgbClr val="FFFFFA"/>
                </a:solidFill>
                <a:latin typeface="Trebuchet MS"/>
                <a:cs typeface="Trebuchet MS"/>
              </a:rPr>
              <a:t>We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20" dirty="0">
                <a:solidFill>
                  <a:srgbClr val="FFFFFA"/>
                </a:solidFill>
                <a:latin typeface="Trebuchet MS"/>
                <a:cs typeface="Trebuchet MS"/>
              </a:rPr>
              <a:t>just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75" dirty="0">
                <a:solidFill>
                  <a:srgbClr val="FFFFFA"/>
                </a:solidFill>
                <a:latin typeface="Trebuchet MS"/>
                <a:cs typeface="Trebuchet MS"/>
              </a:rPr>
              <a:t>get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50" dirty="0">
                <a:solidFill>
                  <a:srgbClr val="FFFFFA"/>
                </a:solidFill>
                <a:latin typeface="Trebuchet MS"/>
                <a:cs typeface="Trebuchet MS"/>
              </a:rPr>
              <a:t>a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link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or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form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95" dirty="0">
                <a:solidFill>
                  <a:srgbClr val="FFFFFA"/>
                </a:solidFill>
                <a:latin typeface="Trebuchet MS"/>
                <a:cs typeface="Trebuchet MS"/>
              </a:rPr>
              <a:t>and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20" dirty="0">
                <a:solidFill>
                  <a:srgbClr val="FFFFFA"/>
                </a:solidFill>
                <a:latin typeface="Trebuchet MS"/>
                <a:cs typeface="Trebuchet MS"/>
              </a:rPr>
              <a:t>choose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120" dirty="0">
                <a:solidFill>
                  <a:srgbClr val="FFFFFA"/>
                </a:solidFill>
                <a:latin typeface="Trebuchet MS"/>
                <a:cs typeface="Trebuchet MS"/>
              </a:rPr>
              <a:t>“Yes,”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150" dirty="0">
                <a:solidFill>
                  <a:srgbClr val="FFFFFA"/>
                </a:solidFill>
                <a:latin typeface="Trebuchet MS"/>
                <a:cs typeface="Trebuchet MS"/>
              </a:rPr>
              <a:t>“No,”</a:t>
            </a:r>
            <a:r>
              <a:rPr sz="2000" b="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or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rgbClr val="FFFFFA"/>
                </a:solidFill>
                <a:latin typeface="Trebuchet MS"/>
                <a:cs typeface="Trebuchet MS"/>
              </a:rPr>
              <a:t>“Maybe.”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000">
              <a:latin typeface="Trebuchet MS"/>
              <a:cs typeface="Trebuchet MS"/>
            </a:endParaRPr>
          </a:p>
          <a:p>
            <a:pPr marL="452755" marR="5080">
              <a:lnSpc>
                <a:spcPct val="118800"/>
              </a:lnSpc>
            </a:pP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All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10" dirty="0">
                <a:solidFill>
                  <a:srgbClr val="FFFFFA"/>
                </a:solidFill>
                <a:latin typeface="Trebuchet MS"/>
                <a:cs typeface="Trebuchet MS"/>
              </a:rPr>
              <a:t>responses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are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10" dirty="0">
                <a:solidFill>
                  <a:srgbClr val="FFFFFA"/>
                </a:solidFill>
                <a:latin typeface="Trebuchet MS"/>
                <a:cs typeface="Trebuchet MS"/>
              </a:rPr>
              <a:t>saved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automatically,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45" dirty="0">
                <a:solidFill>
                  <a:srgbClr val="FFFFFA"/>
                </a:solidFill>
                <a:latin typeface="Trebuchet MS"/>
                <a:cs typeface="Trebuchet MS"/>
              </a:rPr>
              <a:t>so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55" dirty="0">
                <a:solidFill>
                  <a:srgbClr val="FFFFFA"/>
                </a:solidFill>
                <a:latin typeface="Trebuchet MS"/>
                <a:cs typeface="Trebuchet MS"/>
              </a:rPr>
              <a:t>organizers</a:t>
            </a:r>
            <a:r>
              <a:rPr sz="2000" b="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85" dirty="0">
                <a:solidFill>
                  <a:srgbClr val="FFFFFA"/>
                </a:solidFill>
                <a:latin typeface="Trebuchet MS"/>
                <a:cs typeface="Trebuchet MS"/>
              </a:rPr>
              <a:t>know </a:t>
            </a:r>
            <a:r>
              <a:rPr sz="2000" b="0" spc="125" dirty="0">
                <a:solidFill>
                  <a:srgbClr val="FFFFFA"/>
                </a:solidFill>
                <a:latin typeface="Trebuchet MS"/>
                <a:cs typeface="Trebuchet MS"/>
              </a:rPr>
              <a:t>how</a:t>
            </a:r>
            <a:r>
              <a:rPr sz="2000" b="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110" dirty="0">
                <a:solidFill>
                  <a:srgbClr val="FFFFFA"/>
                </a:solidFill>
                <a:latin typeface="Trebuchet MS"/>
                <a:cs typeface="Trebuchet MS"/>
              </a:rPr>
              <a:t>many</a:t>
            </a:r>
            <a:r>
              <a:rPr sz="2000" b="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95" dirty="0">
                <a:solidFill>
                  <a:srgbClr val="FFFFFA"/>
                </a:solidFill>
                <a:latin typeface="Trebuchet MS"/>
                <a:cs typeface="Trebuchet MS"/>
              </a:rPr>
              <a:t>people</a:t>
            </a:r>
            <a:r>
              <a:rPr sz="2000" b="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00" b="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rgbClr val="FFFFFA"/>
                </a:solidFill>
                <a:latin typeface="Trebuchet MS"/>
                <a:cs typeface="Trebuchet MS"/>
              </a:rPr>
              <a:t>expect.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000">
              <a:latin typeface="Trebuchet MS"/>
              <a:cs typeface="Trebuchet MS"/>
            </a:endParaRPr>
          </a:p>
          <a:p>
            <a:pPr marL="452755" marR="230504">
              <a:lnSpc>
                <a:spcPct val="118800"/>
              </a:lnSpc>
            </a:pPr>
            <a:r>
              <a:rPr sz="2000" b="0" spc="-90" dirty="0">
                <a:solidFill>
                  <a:srgbClr val="FFFFFA"/>
                </a:solidFill>
                <a:latin typeface="Trebuchet MS"/>
                <a:cs typeface="Trebuchet MS"/>
              </a:rPr>
              <a:t>It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really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90" dirty="0">
                <a:solidFill>
                  <a:srgbClr val="FFFFFA"/>
                </a:solidFill>
                <a:latin typeface="Trebuchet MS"/>
                <a:cs typeface="Trebuchet MS"/>
              </a:rPr>
              <a:t>helps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in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65" dirty="0">
                <a:solidFill>
                  <a:srgbClr val="FFFFFA"/>
                </a:solidFill>
                <a:latin typeface="Trebuchet MS"/>
                <a:cs typeface="Trebuchet MS"/>
              </a:rPr>
              <a:t>planning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55" dirty="0">
                <a:solidFill>
                  <a:srgbClr val="FFFFFA"/>
                </a:solidFill>
                <a:latin typeface="Trebuchet MS"/>
                <a:cs typeface="Trebuchet MS"/>
              </a:rPr>
              <a:t>things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like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food,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FFFFFA"/>
                </a:solidFill>
                <a:latin typeface="Trebuchet MS"/>
                <a:cs typeface="Trebuchet MS"/>
              </a:rPr>
              <a:t>seating,</a:t>
            </a:r>
            <a:r>
              <a:rPr sz="2000" b="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95" dirty="0">
                <a:solidFill>
                  <a:srgbClr val="FFFFFA"/>
                </a:solidFill>
                <a:latin typeface="Trebuchet MS"/>
                <a:cs typeface="Trebuchet MS"/>
              </a:rPr>
              <a:t>and</a:t>
            </a:r>
            <a:r>
              <a:rPr sz="2000" b="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35" dirty="0">
                <a:solidFill>
                  <a:srgbClr val="FFFFFA"/>
                </a:solidFill>
                <a:latin typeface="Trebuchet MS"/>
                <a:cs typeface="Trebuchet MS"/>
              </a:rPr>
              <a:t>event </a:t>
            </a:r>
            <a:r>
              <a:rPr sz="2000" b="0" spc="80" dirty="0">
                <a:solidFill>
                  <a:srgbClr val="FFFFFA"/>
                </a:solidFill>
                <a:latin typeface="Trebuchet MS"/>
                <a:cs typeface="Trebuchet MS"/>
              </a:rPr>
              <a:t>setup</a:t>
            </a:r>
            <a:r>
              <a:rPr sz="2000" b="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rgbClr val="FFFFFA"/>
                </a:solidFill>
                <a:latin typeface="Trebuchet MS"/>
                <a:cs typeface="Trebuchet MS"/>
              </a:rPr>
              <a:t>smoothly.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998829" y="8999783"/>
            <a:ext cx="411261" cy="418149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9140" y="1125057"/>
            <a:ext cx="179768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ByteCoders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61577" y="986552"/>
            <a:ext cx="668020" cy="668020"/>
          </a:xfrm>
          <a:custGeom>
            <a:avLst/>
            <a:gdLst/>
            <a:ahLst/>
            <a:cxnLst/>
            <a:rect l="l" t="t" r="r" b="b"/>
            <a:pathLst>
              <a:path w="668019" h="668019">
                <a:moveTo>
                  <a:pt x="398746" y="92015"/>
                </a:moveTo>
                <a:lnTo>
                  <a:pt x="269105" y="92015"/>
                </a:lnTo>
                <a:lnTo>
                  <a:pt x="333926" y="0"/>
                </a:lnTo>
                <a:lnTo>
                  <a:pt x="398746" y="92015"/>
                </a:lnTo>
                <a:close/>
              </a:path>
              <a:path w="668019" h="668019">
                <a:moveTo>
                  <a:pt x="166963" y="623114"/>
                </a:moveTo>
                <a:lnTo>
                  <a:pt x="156835" y="511017"/>
                </a:lnTo>
                <a:lnTo>
                  <a:pt x="44737" y="500888"/>
                </a:lnTo>
                <a:lnTo>
                  <a:pt x="92014" y="398746"/>
                </a:lnTo>
                <a:lnTo>
                  <a:pt x="0" y="333926"/>
                </a:lnTo>
                <a:lnTo>
                  <a:pt x="92014" y="269105"/>
                </a:lnTo>
                <a:lnTo>
                  <a:pt x="44737" y="166963"/>
                </a:lnTo>
                <a:lnTo>
                  <a:pt x="156835" y="156834"/>
                </a:lnTo>
                <a:lnTo>
                  <a:pt x="166963" y="44737"/>
                </a:lnTo>
                <a:lnTo>
                  <a:pt x="269105" y="92015"/>
                </a:lnTo>
                <a:lnTo>
                  <a:pt x="505160" y="92015"/>
                </a:lnTo>
                <a:lnTo>
                  <a:pt x="511017" y="156834"/>
                </a:lnTo>
                <a:lnTo>
                  <a:pt x="623113" y="166963"/>
                </a:lnTo>
                <a:lnTo>
                  <a:pt x="575837" y="269105"/>
                </a:lnTo>
                <a:lnTo>
                  <a:pt x="667852" y="333926"/>
                </a:lnTo>
                <a:lnTo>
                  <a:pt x="575837" y="398746"/>
                </a:lnTo>
                <a:lnTo>
                  <a:pt x="623113" y="500888"/>
                </a:lnTo>
                <a:lnTo>
                  <a:pt x="511017" y="511017"/>
                </a:lnTo>
                <a:lnTo>
                  <a:pt x="505160" y="575836"/>
                </a:lnTo>
                <a:lnTo>
                  <a:pt x="269105" y="575836"/>
                </a:lnTo>
                <a:lnTo>
                  <a:pt x="166963" y="623114"/>
                </a:lnTo>
                <a:close/>
              </a:path>
              <a:path w="668019" h="668019">
                <a:moveTo>
                  <a:pt x="505160" y="92015"/>
                </a:moveTo>
                <a:lnTo>
                  <a:pt x="398746" y="92015"/>
                </a:lnTo>
                <a:lnTo>
                  <a:pt x="500888" y="44737"/>
                </a:lnTo>
                <a:lnTo>
                  <a:pt x="505160" y="92015"/>
                </a:lnTo>
                <a:close/>
              </a:path>
              <a:path w="668019" h="668019">
                <a:moveTo>
                  <a:pt x="333926" y="667852"/>
                </a:moveTo>
                <a:lnTo>
                  <a:pt x="269105" y="575836"/>
                </a:lnTo>
                <a:lnTo>
                  <a:pt x="398746" y="575836"/>
                </a:lnTo>
                <a:lnTo>
                  <a:pt x="333926" y="667852"/>
                </a:lnTo>
                <a:close/>
              </a:path>
              <a:path w="668019" h="668019">
                <a:moveTo>
                  <a:pt x="500888" y="623114"/>
                </a:moveTo>
                <a:lnTo>
                  <a:pt x="398746" y="575836"/>
                </a:lnTo>
                <a:lnTo>
                  <a:pt x="505160" y="575836"/>
                </a:lnTo>
                <a:lnTo>
                  <a:pt x="500888" y="623114"/>
                </a:lnTo>
                <a:close/>
              </a:path>
            </a:pathLst>
          </a:custGeom>
          <a:solidFill>
            <a:srgbClr val="F1F1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424737"/>
            <a:ext cx="8172450" cy="6862445"/>
            <a:chOff x="0" y="3424737"/>
            <a:chExt cx="8172450" cy="6862445"/>
          </a:xfrm>
        </p:grpSpPr>
        <p:sp>
          <p:nvSpPr>
            <p:cNvPr id="6" name="object 6"/>
            <p:cNvSpPr/>
            <p:nvPr/>
          </p:nvSpPr>
          <p:spPr>
            <a:xfrm>
              <a:off x="2187808" y="6007315"/>
              <a:ext cx="5880100" cy="3315970"/>
            </a:xfrm>
            <a:custGeom>
              <a:avLst/>
              <a:gdLst/>
              <a:ahLst/>
              <a:cxnLst/>
              <a:rect l="l" t="t" r="r" b="b"/>
              <a:pathLst>
                <a:path w="5880100" h="3315970">
                  <a:moveTo>
                    <a:pt x="2605349" y="3303255"/>
                  </a:moveTo>
                  <a:lnTo>
                    <a:pt x="2650118" y="3307050"/>
                  </a:lnTo>
                  <a:lnTo>
                    <a:pt x="2694918" y="3310216"/>
                  </a:lnTo>
                  <a:lnTo>
                    <a:pt x="2739741" y="3312688"/>
                  </a:lnTo>
                  <a:lnTo>
                    <a:pt x="2784577" y="3314468"/>
                  </a:lnTo>
                  <a:lnTo>
                    <a:pt x="2829419" y="3315556"/>
                  </a:lnTo>
                  <a:lnTo>
                    <a:pt x="2874259" y="3315955"/>
                  </a:lnTo>
                  <a:lnTo>
                    <a:pt x="2919089" y="3315666"/>
                  </a:lnTo>
                  <a:lnTo>
                    <a:pt x="2963900" y="3314690"/>
                  </a:lnTo>
                  <a:lnTo>
                    <a:pt x="3008684" y="3313030"/>
                  </a:lnTo>
                  <a:lnTo>
                    <a:pt x="3053433" y="3310686"/>
                  </a:lnTo>
                  <a:lnTo>
                    <a:pt x="3098138" y="3307661"/>
                  </a:lnTo>
                  <a:lnTo>
                    <a:pt x="3142793" y="3303956"/>
                  </a:lnTo>
                  <a:lnTo>
                    <a:pt x="3149926" y="3303255"/>
                  </a:lnTo>
                </a:path>
                <a:path w="5880100" h="3315970">
                  <a:moveTo>
                    <a:pt x="2494841" y="3290555"/>
                  </a:moveTo>
                  <a:lnTo>
                    <a:pt x="2515934" y="3293371"/>
                  </a:lnTo>
                  <a:lnTo>
                    <a:pt x="2560618" y="3298629"/>
                  </a:lnTo>
                  <a:lnTo>
                    <a:pt x="2605349" y="3303255"/>
                  </a:lnTo>
                </a:path>
                <a:path w="5880100" h="3315970">
                  <a:moveTo>
                    <a:pt x="3149926" y="3303255"/>
                  </a:moveTo>
                  <a:lnTo>
                    <a:pt x="3187388" y="3299572"/>
                  </a:lnTo>
                  <a:lnTo>
                    <a:pt x="3231914" y="3294512"/>
                  </a:lnTo>
                  <a:lnTo>
                    <a:pt x="3262577" y="3290555"/>
                  </a:lnTo>
                </a:path>
                <a:path w="5880100" h="3315970">
                  <a:moveTo>
                    <a:pt x="2409234" y="3277855"/>
                  </a:moveTo>
                  <a:lnTo>
                    <a:pt x="2426740" y="3280752"/>
                  </a:lnTo>
                  <a:lnTo>
                    <a:pt x="2471305" y="3287413"/>
                  </a:lnTo>
                  <a:lnTo>
                    <a:pt x="2494841" y="3290555"/>
                  </a:lnTo>
                </a:path>
                <a:path w="5880100" h="3315970">
                  <a:moveTo>
                    <a:pt x="3262577" y="3290555"/>
                  </a:moveTo>
                  <a:lnTo>
                    <a:pt x="3276365" y="3288776"/>
                  </a:lnTo>
                  <a:lnTo>
                    <a:pt x="3320732" y="3282366"/>
                  </a:lnTo>
                  <a:lnTo>
                    <a:pt x="3348931" y="3277855"/>
                  </a:lnTo>
                </a:path>
                <a:path w="5880100" h="3315970">
                  <a:moveTo>
                    <a:pt x="0" y="392637"/>
                  </a:moveTo>
                  <a:lnTo>
                    <a:pt x="1" y="394955"/>
                  </a:lnTo>
                  <a:lnTo>
                    <a:pt x="21" y="437775"/>
                  </a:lnTo>
                  <a:lnTo>
                    <a:pt x="748" y="482873"/>
                  </a:lnTo>
                  <a:lnTo>
                    <a:pt x="779" y="483855"/>
                  </a:lnTo>
                  <a:lnTo>
                    <a:pt x="2189" y="527921"/>
                  </a:lnTo>
                  <a:lnTo>
                    <a:pt x="4288" y="572912"/>
                  </a:lnTo>
                  <a:lnTo>
                    <a:pt x="7064" y="617837"/>
                  </a:lnTo>
                  <a:lnTo>
                    <a:pt x="10514" y="662689"/>
                  </a:lnTo>
                  <a:lnTo>
                    <a:pt x="14638" y="707459"/>
                  </a:lnTo>
                  <a:lnTo>
                    <a:pt x="19433" y="752139"/>
                  </a:lnTo>
                  <a:lnTo>
                    <a:pt x="24899" y="796720"/>
                  </a:lnTo>
                  <a:lnTo>
                    <a:pt x="31035" y="841194"/>
                  </a:lnTo>
                  <a:lnTo>
                    <a:pt x="37838" y="885554"/>
                  </a:lnTo>
                  <a:lnTo>
                    <a:pt x="45308" y="929790"/>
                  </a:lnTo>
                  <a:lnTo>
                    <a:pt x="53443" y="973895"/>
                  </a:lnTo>
                  <a:lnTo>
                    <a:pt x="62242" y="1017860"/>
                  </a:lnTo>
                  <a:lnTo>
                    <a:pt x="71702" y="1061678"/>
                  </a:lnTo>
                  <a:lnTo>
                    <a:pt x="81824" y="1105340"/>
                  </a:lnTo>
                  <a:lnTo>
                    <a:pt x="92605" y="1148837"/>
                  </a:lnTo>
                  <a:lnTo>
                    <a:pt x="104045" y="1192162"/>
                  </a:lnTo>
                  <a:lnTo>
                    <a:pt x="116141" y="1235306"/>
                  </a:lnTo>
                  <a:lnTo>
                    <a:pt x="128892" y="1278261"/>
                  </a:lnTo>
                  <a:lnTo>
                    <a:pt x="142298" y="1321020"/>
                  </a:lnTo>
                  <a:lnTo>
                    <a:pt x="156356" y="1363572"/>
                  </a:lnTo>
                  <a:lnTo>
                    <a:pt x="171065" y="1405912"/>
                  </a:lnTo>
                  <a:lnTo>
                    <a:pt x="186424" y="1448029"/>
                  </a:lnTo>
                  <a:lnTo>
                    <a:pt x="202431" y="1489916"/>
                  </a:lnTo>
                  <a:lnTo>
                    <a:pt x="219085" y="1531565"/>
                  </a:lnTo>
                  <a:lnTo>
                    <a:pt x="236385" y="1572968"/>
                  </a:lnTo>
                  <a:lnTo>
                    <a:pt x="254314" y="1614123"/>
                  </a:lnTo>
                  <a:lnTo>
                    <a:pt x="272916" y="1655001"/>
                  </a:lnTo>
                  <a:lnTo>
                    <a:pt x="292145" y="1695615"/>
                  </a:lnTo>
                  <a:lnTo>
                    <a:pt x="312013" y="1735949"/>
                  </a:lnTo>
                  <a:lnTo>
                    <a:pt x="332521" y="1775996"/>
                  </a:lnTo>
                  <a:lnTo>
                    <a:pt x="353665" y="1815747"/>
                  </a:lnTo>
                  <a:lnTo>
                    <a:pt x="375333" y="1855259"/>
                  </a:lnTo>
                  <a:lnTo>
                    <a:pt x="397860" y="1894329"/>
                  </a:lnTo>
                  <a:lnTo>
                    <a:pt x="420909" y="1933144"/>
                  </a:lnTo>
                  <a:lnTo>
                    <a:pt x="444588" y="1971629"/>
                  </a:lnTo>
                  <a:lnTo>
                    <a:pt x="468899" y="2009778"/>
                  </a:lnTo>
                  <a:lnTo>
                    <a:pt x="493838" y="2047581"/>
                  </a:lnTo>
                  <a:lnTo>
                    <a:pt x="519404" y="2085032"/>
                  </a:lnTo>
                  <a:lnTo>
                    <a:pt x="545580" y="2122138"/>
                  </a:lnTo>
                  <a:lnTo>
                    <a:pt x="572415" y="2158839"/>
                  </a:lnTo>
                  <a:lnTo>
                    <a:pt x="599856" y="2195180"/>
                  </a:lnTo>
                  <a:lnTo>
                    <a:pt x="627919" y="2231134"/>
                  </a:lnTo>
                  <a:lnTo>
                    <a:pt x="656603" y="2266694"/>
                  </a:lnTo>
                  <a:lnTo>
                    <a:pt x="685906" y="2301851"/>
                  </a:lnTo>
                  <a:lnTo>
                    <a:pt x="715827" y="2336598"/>
                  </a:lnTo>
                  <a:lnTo>
                    <a:pt x="746364" y="2370925"/>
                  </a:lnTo>
                  <a:lnTo>
                    <a:pt x="777516" y="2404825"/>
                  </a:lnTo>
                  <a:lnTo>
                    <a:pt x="809282" y="2438289"/>
                  </a:lnTo>
                  <a:lnTo>
                    <a:pt x="841661" y="2471309"/>
                  </a:lnTo>
                  <a:lnTo>
                    <a:pt x="874650" y="2503877"/>
                  </a:lnTo>
                  <a:lnTo>
                    <a:pt x="908249" y="2535985"/>
                  </a:lnTo>
                  <a:lnTo>
                    <a:pt x="942456" y="2567625"/>
                  </a:lnTo>
                  <a:lnTo>
                    <a:pt x="977269" y="2598788"/>
                  </a:lnTo>
                  <a:lnTo>
                    <a:pt x="1012688" y="2629466"/>
                  </a:lnTo>
                  <a:lnTo>
                    <a:pt x="1048711" y="2659650"/>
                  </a:lnTo>
                  <a:lnTo>
                    <a:pt x="1085337" y="2689334"/>
                  </a:lnTo>
                  <a:lnTo>
                    <a:pt x="1122563" y="2718507"/>
                  </a:lnTo>
                  <a:lnTo>
                    <a:pt x="1144477" y="2735108"/>
                  </a:lnTo>
                </a:path>
                <a:path w="5880100" h="3315970">
                  <a:moveTo>
                    <a:pt x="1333914" y="2866759"/>
                  </a:moveTo>
                  <a:lnTo>
                    <a:pt x="1397436" y="2906229"/>
                  </a:lnTo>
                  <a:lnTo>
                    <a:pt x="1438026" y="2930207"/>
                  </a:lnTo>
                  <a:lnTo>
                    <a:pt x="1478877" y="2953446"/>
                  </a:lnTo>
                  <a:lnTo>
                    <a:pt x="1519978" y="2975946"/>
                  </a:lnTo>
                  <a:lnTo>
                    <a:pt x="1561324" y="2997711"/>
                  </a:lnTo>
                  <a:lnTo>
                    <a:pt x="1602904" y="3018740"/>
                  </a:lnTo>
                  <a:lnTo>
                    <a:pt x="1644712" y="3039036"/>
                  </a:lnTo>
                  <a:lnTo>
                    <a:pt x="1686738" y="3058600"/>
                  </a:lnTo>
                  <a:lnTo>
                    <a:pt x="1728975" y="3077434"/>
                  </a:lnTo>
                  <a:lnTo>
                    <a:pt x="1771415" y="3095540"/>
                  </a:lnTo>
                  <a:lnTo>
                    <a:pt x="1814049" y="3112918"/>
                  </a:lnTo>
                  <a:lnTo>
                    <a:pt x="1856869" y="3129571"/>
                  </a:lnTo>
                  <a:lnTo>
                    <a:pt x="1899867" y="3145500"/>
                  </a:lnTo>
                  <a:lnTo>
                    <a:pt x="1943035" y="3160707"/>
                  </a:lnTo>
                  <a:lnTo>
                    <a:pt x="1986364" y="3175193"/>
                  </a:lnTo>
                  <a:lnTo>
                    <a:pt x="2029847" y="3188959"/>
                  </a:lnTo>
                  <a:lnTo>
                    <a:pt x="2073474" y="3202008"/>
                  </a:lnTo>
                  <a:lnTo>
                    <a:pt x="2117239" y="3214355"/>
                  </a:lnTo>
                  <a:lnTo>
                    <a:pt x="2161133" y="3225960"/>
                  </a:lnTo>
                  <a:lnTo>
                    <a:pt x="2205147" y="3236865"/>
                  </a:lnTo>
                  <a:lnTo>
                    <a:pt x="2249273" y="3247059"/>
                  </a:lnTo>
                  <a:lnTo>
                    <a:pt x="2293504" y="3256543"/>
                  </a:lnTo>
                  <a:lnTo>
                    <a:pt x="2337831" y="3265319"/>
                  </a:lnTo>
                  <a:lnTo>
                    <a:pt x="2382245" y="3273388"/>
                  </a:lnTo>
                  <a:lnTo>
                    <a:pt x="2409234" y="3277855"/>
                  </a:lnTo>
                </a:path>
                <a:path w="5880100" h="3315970">
                  <a:moveTo>
                    <a:pt x="3348931" y="3277855"/>
                  </a:moveTo>
                  <a:lnTo>
                    <a:pt x="3409180" y="3267531"/>
                  </a:lnTo>
                  <a:lnTo>
                    <a:pt x="3453245" y="3259109"/>
                  </a:lnTo>
                  <a:lnTo>
                    <a:pt x="3497193" y="3250019"/>
                  </a:lnTo>
                  <a:lnTo>
                    <a:pt x="3541016" y="3240264"/>
                  </a:lnTo>
                  <a:lnTo>
                    <a:pt x="3584706" y="3229844"/>
                  </a:lnTo>
                  <a:lnTo>
                    <a:pt x="3628254" y="3218761"/>
                  </a:lnTo>
                  <a:lnTo>
                    <a:pt x="3671652" y="3207017"/>
                  </a:lnTo>
                  <a:lnTo>
                    <a:pt x="3714892" y="3194613"/>
                  </a:lnTo>
                  <a:lnTo>
                    <a:pt x="3757967" y="3181551"/>
                  </a:lnTo>
                  <a:lnTo>
                    <a:pt x="3800867" y="3167832"/>
                  </a:lnTo>
                  <a:lnTo>
                    <a:pt x="3843584" y="3153458"/>
                  </a:lnTo>
                  <a:lnTo>
                    <a:pt x="3886111" y="3138431"/>
                  </a:lnTo>
                  <a:lnTo>
                    <a:pt x="3928439" y="3122752"/>
                  </a:lnTo>
                  <a:lnTo>
                    <a:pt x="3970560" y="3106423"/>
                  </a:lnTo>
                  <a:lnTo>
                    <a:pt x="4012466" y="3089445"/>
                  </a:lnTo>
                  <a:lnTo>
                    <a:pt x="4054148" y="3071819"/>
                  </a:lnTo>
                  <a:lnTo>
                    <a:pt x="4095599" y="3053548"/>
                  </a:lnTo>
                  <a:lnTo>
                    <a:pt x="4136810" y="3034633"/>
                  </a:lnTo>
                  <a:lnTo>
                    <a:pt x="4177772" y="3015075"/>
                  </a:lnTo>
                  <a:lnTo>
                    <a:pt x="4218479" y="2994877"/>
                  </a:lnTo>
                  <a:lnTo>
                    <a:pt x="4258921" y="2974039"/>
                  </a:lnTo>
                  <a:lnTo>
                    <a:pt x="4299091" y="2952563"/>
                  </a:lnTo>
                  <a:lnTo>
                    <a:pt x="4338980" y="2930451"/>
                  </a:lnTo>
                  <a:lnTo>
                    <a:pt x="4378580" y="2907704"/>
                  </a:lnTo>
                  <a:lnTo>
                    <a:pt x="4417882" y="2884324"/>
                  </a:lnTo>
                  <a:lnTo>
                    <a:pt x="4456880" y="2860313"/>
                  </a:lnTo>
                  <a:lnTo>
                    <a:pt x="4495564" y="2835672"/>
                  </a:lnTo>
                  <a:lnTo>
                    <a:pt x="4533926" y="2810402"/>
                  </a:lnTo>
                  <a:lnTo>
                    <a:pt x="4571958" y="2784505"/>
                  </a:lnTo>
                  <a:lnTo>
                    <a:pt x="4609652" y="2757983"/>
                  </a:lnTo>
                  <a:lnTo>
                    <a:pt x="4647000" y="2730837"/>
                  </a:lnTo>
                  <a:lnTo>
                    <a:pt x="4683993" y="2703069"/>
                  </a:lnTo>
                  <a:lnTo>
                    <a:pt x="4720624" y="2674681"/>
                  </a:lnTo>
                  <a:lnTo>
                    <a:pt x="4756883" y="2645674"/>
                  </a:lnTo>
                  <a:lnTo>
                    <a:pt x="4792764" y="2616049"/>
                  </a:lnTo>
                  <a:lnTo>
                    <a:pt x="4828257" y="2585808"/>
                  </a:lnTo>
                  <a:lnTo>
                    <a:pt x="4863355" y="2554952"/>
                  </a:lnTo>
                  <a:lnTo>
                    <a:pt x="4898050" y="2523485"/>
                  </a:lnTo>
                  <a:lnTo>
                    <a:pt x="4932332" y="2491405"/>
                  </a:lnTo>
                  <a:lnTo>
                    <a:pt x="4966195" y="2458717"/>
                  </a:lnTo>
                  <a:lnTo>
                    <a:pt x="4999629" y="2425420"/>
                  </a:lnTo>
                  <a:lnTo>
                    <a:pt x="5032627" y="2391516"/>
                  </a:lnTo>
                  <a:lnTo>
                    <a:pt x="5065180" y="2357008"/>
                  </a:lnTo>
                  <a:lnTo>
                    <a:pt x="5097281" y="2321896"/>
                  </a:lnTo>
                  <a:lnTo>
                    <a:pt x="5128920" y="2286183"/>
                  </a:lnTo>
                  <a:lnTo>
                    <a:pt x="5160090" y="2249869"/>
                  </a:lnTo>
                  <a:lnTo>
                    <a:pt x="5190783" y="2212956"/>
                  </a:lnTo>
                  <a:lnTo>
                    <a:pt x="5220991" y="2175447"/>
                  </a:lnTo>
                  <a:lnTo>
                    <a:pt x="5250704" y="2137342"/>
                  </a:lnTo>
                  <a:lnTo>
                    <a:pt x="5279916" y="2098643"/>
                  </a:lnTo>
                  <a:lnTo>
                    <a:pt x="5308618" y="2059351"/>
                  </a:lnTo>
                  <a:lnTo>
                    <a:pt x="5336801" y="2019469"/>
                  </a:lnTo>
                  <a:lnTo>
                    <a:pt x="5364355" y="1979149"/>
                  </a:lnTo>
                  <a:lnTo>
                    <a:pt x="5391174" y="1938549"/>
                  </a:lnTo>
                  <a:lnTo>
                    <a:pt x="5417260" y="1897678"/>
                  </a:lnTo>
                  <a:lnTo>
                    <a:pt x="5442614" y="1856543"/>
                  </a:lnTo>
                  <a:lnTo>
                    <a:pt x="5467238" y="1815154"/>
                  </a:lnTo>
                  <a:lnTo>
                    <a:pt x="5491134" y="1773517"/>
                  </a:lnTo>
                  <a:lnTo>
                    <a:pt x="5514301" y="1731642"/>
                  </a:lnTo>
                  <a:lnTo>
                    <a:pt x="5536743" y="1689536"/>
                  </a:lnTo>
                  <a:lnTo>
                    <a:pt x="5558459" y="1647208"/>
                  </a:lnTo>
                  <a:lnTo>
                    <a:pt x="5579453" y="1604666"/>
                  </a:lnTo>
                  <a:lnTo>
                    <a:pt x="5599724" y="1561918"/>
                  </a:lnTo>
                  <a:lnTo>
                    <a:pt x="5619275" y="1518973"/>
                  </a:lnTo>
                  <a:lnTo>
                    <a:pt x="5638106" y="1475838"/>
                  </a:lnTo>
                  <a:lnTo>
                    <a:pt x="5656220" y="1432522"/>
                  </a:lnTo>
                  <a:lnTo>
                    <a:pt x="5673617" y="1389034"/>
                  </a:lnTo>
                  <a:lnTo>
                    <a:pt x="5690299" y="1345380"/>
                  </a:lnTo>
                  <a:lnTo>
                    <a:pt x="5706268" y="1301570"/>
                  </a:lnTo>
                  <a:lnTo>
                    <a:pt x="5721524" y="1257612"/>
                  </a:lnTo>
                  <a:lnTo>
                    <a:pt x="5736069" y="1213514"/>
                  </a:lnTo>
                  <a:lnTo>
                    <a:pt x="5749799" y="1169622"/>
                  </a:lnTo>
                  <a:lnTo>
                    <a:pt x="5749916" y="1169288"/>
                  </a:lnTo>
                  <a:lnTo>
                    <a:pt x="5763033" y="1124931"/>
                  </a:lnTo>
                  <a:lnTo>
                    <a:pt x="5775378" y="1080734"/>
                  </a:lnTo>
                  <a:lnTo>
                    <a:pt x="5775461" y="1080465"/>
                  </a:lnTo>
                  <a:lnTo>
                    <a:pt x="5787170" y="1035887"/>
                  </a:lnTo>
                  <a:lnTo>
                    <a:pt x="5798181" y="991212"/>
                  </a:lnTo>
                  <a:lnTo>
                    <a:pt x="5808490" y="946447"/>
                  </a:lnTo>
                  <a:lnTo>
                    <a:pt x="5818099" y="901599"/>
                  </a:lnTo>
                  <a:lnTo>
                    <a:pt x="5827007" y="856677"/>
                  </a:lnTo>
                  <a:lnTo>
                    <a:pt x="5835217" y="811689"/>
                  </a:lnTo>
                  <a:lnTo>
                    <a:pt x="5842730" y="766643"/>
                  </a:lnTo>
                  <a:lnTo>
                    <a:pt x="5849547" y="721548"/>
                  </a:lnTo>
                  <a:lnTo>
                    <a:pt x="5855670" y="676411"/>
                  </a:lnTo>
                  <a:lnTo>
                    <a:pt x="5861100" y="631241"/>
                  </a:lnTo>
                  <a:lnTo>
                    <a:pt x="5865839" y="586047"/>
                  </a:lnTo>
                  <a:lnTo>
                    <a:pt x="5869888" y="540835"/>
                  </a:lnTo>
                  <a:lnTo>
                    <a:pt x="5873178" y="496550"/>
                  </a:lnTo>
                  <a:lnTo>
                    <a:pt x="5875920" y="450396"/>
                  </a:lnTo>
                  <a:lnTo>
                    <a:pt x="5877799" y="407650"/>
                  </a:lnTo>
                  <a:lnTo>
                    <a:pt x="5879326" y="359989"/>
                  </a:lnTo>
                  <a:lnTo>
                    <a:pt x="5879785" y="318755"/>
                  </a:lnTo>
                  <a:lnTo>
                    <a:pt x="5879783" y="314817"/>
                  </a:lnTo>
                  <a:lnTo>
                    <a:pt x="5879770" y="280655"/>
                  </a:lnTo>
                </a:path>
                <a:path w="5880100" h="3315970">
                  <a:moveTo>
                    <a:pt x="5879110" y="229854"/>
                  </a:moveTo>
                  <a:lnTo>
                    <a:pt x="5878902" y="224585"/>
                  </a:lnTo>
                </a:path>
                <a:path w="5880100" h="3315970">
                  <a:moveTo>
                    <a:pt x="5872760" y="90153"/>
                  </a:moveTo>
                  <a:lnTo>
                    <a:pt x="5872711" y="89617"/>
                  </a:lnTo>
                </a:path>
                <a:path w="5880100" h="3315970">
                  <a:moveTo>
                    <a:pt x="5865268" y="1245"/>
                  </a:moveTo>
                  <a:lnTo>
                    <a:pt x="5865108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24737"/>
              <a:ext cx="5505335" cy="686226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8829" y="8999783"/>
            <a:ext cx="411261" cy="4181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62800" y="2023172"/>
            <a:ext cx="4351020" cy="1165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b="1" spc="165" dirty="0">
                <a:solidFill>
                  <a:srgbClr val="C6259D"/>
                </a:solidFill>
                <a:latin typeface="Trebuchet MS"/>
                <a:cs typeface="Trebuchet MS"/>
              </a:rPr>
              <a:t>Audience</a:t>
            </a:r>
            <a:endParaRPr sz="74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9501" y="4371684"/>
            <a:ext cx="4656455" cy="3968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79375" algn="ctr">
              <a:lnSpc>
                <a:spcPct val="100000"/>
              </a:lnSpc>
              <a:spcBef>
                <a:spcPts val="110"/>
              </a:spcBef>
            </a:pPr>
            <a:r>
              <a:rPr sz="3050" b="1" spc="17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305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60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3050">
              <a:latin typeface="Trebuchet MS"/>
              <a:cs typeface="Trebuchet MS"/>
            </a:endParaRPr>
          </a:p>
          <a:p>
            <a:pPr marL="12700" marR="5080" algn="ctr">
              <a:lnSpc>
                <a:spcPct val="115900"/>
              </a:lnSpc>
              <a:spcBef>
                <a:spcPts val="5"/>
              </a:spcBef>
            </a:pPr>
            <a:r>
              <a:rPr sz="2050" spc="180" dirty="0">
                <a:solidFill>
                  <a:srgbClr val="FFFFFA"/>
                </a:solidFill>
                <a:latin typeface="Trebuchet MS"/>
                <a:cs typeface="Trebuchet MS"/>
              </a:rPr>
              <a:t>A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A"/>
                </a:solidFill>
                <a:latin typeface="Trebuchet MS"/>
                <a:cs typeface="Trebuchet MS"/>
              </a:rPr>
              <a:t>student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A"/>
                </a:solidFill>
                <a:latin typeface="Trebuchet MS"/>
                <a:cs typeface="Trebuchet MS"/>
              </a:rPr>
              <a:t>opens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portal,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A"/>
                </a:solidFill>
                <a:latin typeface="Trebuchet MS"/>
                <a:cs typeface="Trebuchet MS"/>
              </a:rPr>
              <a:t>browses </a:t>
            </a:r>
            <a:r>
              <a:rPr sz="2050" spc="105" dirty="0">
                <a:solidFill>
                  <a:srgbClr val="FFFFFA"/>
                </a:solidFill>
                <a:latin typeface="Trebuchet MS"/>
                <a:cs typeface="Trebuchet MS"/>
              </a:rPr>
              <a:t>upcoming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A"/>
                </a:solidFill>
                <a:latin typeface="Trebuchet MS"/>
                <a:cs typeface="Trebuchet MS"/>
              </a:rPr>
              <a:t>events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A"/>
                </a:solidFill>
                <a:latin typeface="Trebuchet MS"/>
                <a:cs typeface="Trebuchet MS"/>
              </a:rPr>
              <a:t>by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A"/>
                </a:solidFill>
                <a:latin typeface="Trebuchet MS"/>
                <a:cs typeface="Trebuchet MS"/>
              </a:rPr>
              <a:t>type,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90" dirty="0">
                <a:solidFill>
                  <a:srgbClr val="FFFFFA"/>
                </a:solidFill>
                <a:latin typeface="Trebuchet MS"/>
                <a:cs typeface="Trebuchet MS"/>
              </a:rPr>
              <a:t>and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75" dirty="0">
                <a:solidFill>
                  <a:srgbClr val="FFFFFA"/>
                </a:solidFill>
                <a:latin typeface="Trebuchet MS"/>
                <a:cs typeface="Trebuchet MS"/>
              </a:rPr>
              <a:t>RSVPs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5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A"/>
                </a:solidFill>
                <a:latin typeface="Trebuchet MS"/>
                <a:cs typeface="Trebuchet MS"/>
              </a:rPr>
              <a:t>a</a:t>
            </a:r>
            <a:r>
              <a:rPr sz="205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technical</a:t>
            </a:r>
            <a:r>
              <a:rPr sz="205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FFFFFA"/>
                </a:solidFill>
                <a:latin typeface="Trebuchet MS"/>
                <a:cs typeface="Trebuchet MS"/>
              </a:rPr>
              <a:t>workshop</a:t>
            </a:r>
            <a:r>
              <a:rPr sz="205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in</a:t>
            </a:r>
            <a:r>
              <a:rPr sz="205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00" dirty="0">
                <a:solidFill>
                  <a:srgbClr val="FFFFFA"/>
                </a:solidFill>
                <a:latin typeface="Trebuchet MS"/>
                <a:cs typeface="Trebuchet MS"/>
              </a:rPr>
              <a:t>one</a:t>
            </a:r>
            <a:r>
              <a:rPr sz="205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A"/>
                </a:solidFill>
                <a:latin typeface="Trebuchet MS"/>
                <a:cs typeface="Trebuchet MS"/>
              </a:rPr>
              <a:t>click.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After</a:t>
            </a:r>
            <a:r>
              <a:rPr sz="205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attending,</a:t>
            </a:r>
            <a:r>
              <a:rPr sz="205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they</a:t>
            </a:r>
            <a:r>
              <a:rPr sz="205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FFFFFA"/>
                </a:solidFill>
                <a:latin typeface="Trebuchet MS"/>
                <a:cs typeface="Trebuchet MS"/>
              </a:rPr>
              <a:t>submit</a:t>
            </a:r>
            <a:r>
              <a:rPr sz="2050" spc="-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A"/>
                </a:solidFill>
                <a:latin typeface="Trebuchet MS"/>
                <a:cs typeface="Trebuchet MS"/>
              </a:rPr>
              <a:t>feedback </a:t>
            </a:r>
            <a:r>
              <a:rPr sz="2050" spc="90" dirty="0">
                <a:solidFill>
                  <a:srgbClr val="FFFFFA"/>
                </a:solidFill>
                <a:latin typeface="Trebuchet MS"/>
                <a:cs typeface="Trebuchet MS"/>
              </a:rPr>
              <a:t>and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A"/>
                </a:solidFill>
                <a:latin typeface="Trebuchet MS"/>
                <a:cs typeface="Trebuchet MS"/>
              </a:rPr>
              <a:t>later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20" dirty="0">
                <a:solidFill>
                  <a:srgbClr val="FFFFFA"/>
                </a:solidFill>
                <a:latin typeface="Trebuchet MS"/>
                <a:cs typeface="Trebuchet MS"/>
              </a:rPr>
              <a:t>use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FFFFFA"/>
                </a:solidFill>
                <a:latin typeface="Trebuchet MS"/>
                <a:cs typeface="Trebuchet MS"/>
              </a:rPr>
              <a:t>issue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A"/>
                </a:solidFill>
                <a:latin typeface="Trebuchet MS"/>
                <a:cs typeface="Trebuchet MS"/>
              </a:rPr>
              <a:t>reporting </a:t>
            </a:r>
            <a:r>
              <a:rPr sz="2050" spc="45" dirty="0">
                <a:solidFill>
                  <a:srgbClr val="FFFFFA"/>
                </a:solidFill>
                <a:latin typeface="Trebuchet MS"/>
                <a:cs typeface="Trebuchet MS"/>
              </a:rPr>
              <a:t>section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FFFFFA"/>
                </a:solidFill>
                <a:latin typeface="Trebuchet MS"/>
                <a:cs typeface="Trebuchet MS"/>
              </a:rPr>
              <a:t>request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their</a:t>
            </a:r>
            <a:r>
              <a:rPr sz="205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A"/>
                </a:solidFill>
                <a:latin typeface="Trebuchet MS"/>
                <a:cs typeface="Trebuchet MS"/>
              </a:rPr>
              <a:t>certificate.</a:t>
            </a:r>
            <a:r>
              <a:rPr sz="2050" spc="-8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A"/>
                </a:solidFill>
                <a:latin typeface="Trebuchet MS"/>
                <a:cs typeface="Trebuchet MS"/>
              </a:rPr>
              <a:t>All </a:t>
            </a:r>
            <a:r>
              <a:rPr sz="2050" spc="85" dirty="0">
                <a:solidFill>
                  <a:srgbClr val="FFFFFA"/>
                </a:solidFill>
                <a:latin typeface="Trebuchet MS"/>
                <a:cs typeface="Trebuchet MS"/>
              </a:rPr>
              <a:t>steps</a:t>
            </a:r>
            <a:r>
              <a:rPr sz="205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90" dirty="0">
                <a:solidFill>
                  <a:srgbClr val="FFFFFA"/>
                </a:solidFill>
                <a:latin typeface="Trebuchet MS"/>
                <a:cs typeface="Trebuchet MS"/>
              </a:rPr>
              <a:t>happen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A"/>
                </a:solidFill>
                <a:latin typeface="Trebuchet MS"/>
                <a:cs typeface="Trebuchet MS"/>
              </a:rPr>
              <a:t>quickly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90" dirty="0">
                <a:solidFill>
                  <a:srgbClr val="FFFFFA"/>
                </a:solidFill>
                <a:latin typeface="Trebuchet MS"/>
                <a:cs typeface="Trebuchet MS"/>
              </a:rPr>
              <a:t>and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A"/>
                </a:solidFill>
                <a:latin typeface="Trebuchet MS"/>
                <a:cs typeface="Trebuchet MS"/>
              </a:rPr>
              <a:t>easily</a:t>
            </a:r>
            <a:r>
              <a:rPr sz="2050" spc="-3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A"/>
                </a:solidFill>
                <a:latin typeface="Trebuchet MS"/>
                <a:cs typeface="Trebuchet MS"/>
              </a:rPr>
              <a:t>from </a:t>
            </a:r>
            <a:r>
              <a:rPr sz="2050" spc="50" dirty="0">
                <a:solidFill>
                  <a:srgbClr val="FFFFFA"/>
                </a:solidFill>
                <a:latin typeface="Trebuchet MS"/>
                <a:cs typeface="Trebuchet MS"/>
              </a:rPr>
              <a:t>a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FFFFFA"/>
                </a:solidFill>
                <a:latin typeface="Trebuchet MS"/>
                <a:cs typeface="Trebuchet MS"/>
              </a:rPr>
              <a:t>single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125" dirty="0">
                <a:solidFill>
                  <a:srgbClr val="FFFFFA"/>
                </a:solidFill>
                <a:latin typeface="Trebuchet MS"/>
                <a:cs typeface="Trebuchet MS"/>
              </a:rPr>
              <a:t>web</a:t>
            </a:r>
            <a:r>
              <a:rPr sz="205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FFFFFA"/>
                </a:solidFill>
                <a:latin typeface="Trebuchet MS"/>
                <a:cs typeface="Trebuchet MS"/>
              </a:rPr>
              <a:t>app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5976" y="4485428"/>
            <a:ext cx="2012314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b="1" spc="60" dirty="0">
                <a:solidFill>
                  <a:srgbClr val="FFFFFF"/>
                </a:solidFill>
                <a:latin typeface="Trebuchet MS"/>
                <a:cs typeface="Trebuchet MS"/>
              </a:rPr>
              <a:t>Feasibility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232" y="5423285"/>
            <a:ext cx="4667885" cy="28409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Fully</a:t>
            </a:r>
            <a:r>
              <a:rPr sz="2000" spc="11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A"/>
                </a:solidFill>
                <a:latin typeface="Trebuchet MS"/>
                <a:cs typeface="Trebuchet MS"/>
              </a:rPr>
              <a:t>browser</a:t>
            </a:r>
            <a:endParaRPr sz="2000">
              <a:latin typeface="Trebuchet MS"/>
              <a:cs typeface="Trebuchet MS"/>
            </a:endParaRPr>
          </a:p>
          <a:p>
            <a:pPr marL="216535" marR="208915" algn="ctr">
              <a:lnSpc>
                <a:spcPct val="115500"/>
              </a:lnSpc>
            </a:pPr>
            <a:r>
              <a:rPr sz="2000" spc="95" dirty="0">
                <a:solidFill>
                  <a:srgbClr val="FFFFFA"/>
                </a:solidFill>
                <a:latin typeface="Trebuchet MS"/>
                <a:cs typeface="Trebuchet MS"/>
              </a:rPr>
              <a:t>-</a:t>
            </a:r>
            <a:r>
              <a:rPr sz="2000" spc="100" dirty="0">
                <a:solidFill>
                  <a:srgbClr val="FFFFFA"/>
                </a:solidFill>
                <a:latin typeface="Trebuchet MS"/>
                <a:cs typeface="Trebuchet MS"/>
              </a:rPr>
              <a:t>based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(no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A"/>
                </a:solidFill>
                <a:latin typeface="Trebuchet MS"/>
                <a:cs typeface="Trebuchet MS"/>
              </a:rPr>
              <a:t>install,</a:t>
            </a:r>
            <a:r>
              <a:rPr sz="200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FFFFA"/>
                </a:solidFill>
                <a:latin typeface="Trebuchet MS"/>
                <a:cs typeface="Trebuchet MS"/>
              </a:rPr>
              <a:t>low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maintenance, </a:t>
            </a:r>
            <a:r>
              <a:rPr sz="2000" spc="65" dirty="0">
                <a:solidFill>
                  <a:srgbClr val="FFFFFA"/>
                </a:solidFill>
                <a:latin typeface="Trebuchet MS"/>
                <a:cs typeface="Trebuchet MS"/>
              </a:rPr>
              <a:t>supports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A"/>
                </a:solidFill>
                <a:latin typeface="Trebuchet MS"/>
                <a:cs typeface="Trebuchet MS"/>
              </a:rPr>
              <a:t>single-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link</a:t>
            </a:r>
            <a:r>
              <a:rPr sz="200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sharing).</a:t>
            </a:r>
            <a:endParaRPr sz="2000">
              <a:latin typeface="Trebuchet MS"/>
              <a:cs typeface="Trebuchet MS"/>
            </a:endParaRPr>
          </a:p>
          <a:p>
            <a:pPr marL="12065" marR="5080" algn="ctr">
              <a:lnSpc>
                <a:spcPct val="115500"/>
              </a:lnSpc>
            </a:pPr>
            <a:r>
              <a:rPr sz="2000" spc="95" dirty="0">
                <a:solidFill>
                  <a:srgbClr val="FFFFFA"/>
                </a:solidFill>
                <a:latin typeface="Trebuchet MS"/>
                <a:cs typeface="Trebuchet MS"/>
              </a:rPr>
              <a:t>Ready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for</a:t>
            </a:r>
            <a:r>
              <a:rPr sz="200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FFFFA"/>
                </a:solidFill>
                <a:latin typeface="Trebuchet MS"/>
                <a:cs typeface="Trebuchet MS"/>
              </a:rPr>
              <a:t>campus-</a:t>
            </a:r>
            <a:r>
              <a:rPr sz="2000" spc="50" dirty="0">
                <a:solidFill>
                  <a:srgbClr val="FFFFFA"/>
                </a:solidFill>
                <a:latin typeface="Trebuchet MS"/>
                <a:cs typeface="Trebuchet MS"/>
              </a:rPr>
              <a:t>wide</a:t>
            </a:r>
            <a:r>
              <a:rPr sz="20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FFFFA"/>
                </a:solidFill>
                <a:latin typeface="Trebuchet MS"/>
                <a:cs typeface="Trebuchet MS"/>
              </a:rPr>
              <a:t>deployment</a:t>
            </a:r>
            <a:r>
              <a:rPr sz="200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A"/>
                </a:solidFill>
                <a:latin typeface="Trebuchet MS"/>
                <a:cs typeface="Trebuchet MS"/>
              </a:rPr>
              <a:t>or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future</a:t>
            </a:r>
            <a:r>
              <a:rPr sz="200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migration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a</a:t>
            </a:r>
            <a:r>
              <a:rPr sz="2000" spc="-6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FFFFA"/>
                </a:solidFill>
                <a:latin typeface="Trebuchet MS"/>
                <a:cs typeface="Trebuchet MS"/>
              </a:rPr>
              <a:t>more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robust </a:t>
            </a:r>
            <a:r>
              <a:rPr sz="2000" spc="60" dirty="0">
                <a:solidFill>
                  <a:srgbClr val="FFFFFA"/>
                </a:solidFill>
                <a:latin typeface="Trebuchet MS"/>
                <a:cs typeface="Trebuchet MS"/>
              </a:rPr>
              <a:t>cloud/server</a:t>
            </a:r>
            <a:r>
              <a:rPr sz="2000" spc="-4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solution.</a:t>
            </a:r>
            <a:endParaRPr sz="2000">
              <a:latin typeface="Trebuchet MS"/>
              <a:cs typeface="Trebuchet MS"/>
            </a:endParaRPr>
          </a:p>
          <a:p>
            <a:pPr marL="194310" marR="186690" algn="ctr">
              <a:lnSpc>
                <a:spcPct val="115500"/>
              </a:lnSpc>
            </a:pPr>
            <a:r>
              <a:rPr sz="2000" spc="90" dirty="0">
                <a:solidFill>
                  <a:srgbClr val="FFFFFA"/>
                </a:solidFill>
                <a:latin typeface="Trebuchet MS"/>
                <a:cs typeface="Trebuchet MS"/>
              </a:rPr>
              <a:t>Can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A"/>
                </a:solidFill>
                <a:latin typeface="Trebuchet MS"/>
                <a:cs typeface="Trebuchet MS"/>
              </a:rPr>
              <a:t>be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easily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A"/>
                </a:solidFill>
                <a:latin typeface="Trebuchet MS"/>
                <a:cs typeface="Trebuchet MS"/>
              </a:rPr>
              <a:t>extended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to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A"/>
                </a:solidFill>
                <a:latin typeface="Trebuchet MS"/>
                <a:cs typeface="Trebuchet MS"/>
              </a:rPr>
              <a:t>add</a:t>
            </a:r>
            <a:r>
              <a:rPr sz="2000" spc="-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other </a:t>
            </a:r>
            <a:r>
              <a:rPr sz="2000" spc="70" dirty="0">
                <a:solidFill>
                  <a:srgbClr val="FFFFFA"/>
                </a:solidFill>
                <a:latin typeface="Trebuchet MS"/>
                <a:cs typeface="Trebuchet MS"/>
              </a:rPr>
              <a:t>college</a:t>
            </a:r>
            <a:r>
              <a:rPr sz="200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A"/>
                </a:solidFill>
                <a:latin typeface="Trebuchet MS"/>
                <a:cs typeface="Trebuchet MS"/>
              </a:rPr>
              <a:t>needs</a:t>
            </a:r>
            <a:r>
              <a:rPr sz="200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or</a:t>
            </a:r>
            <a:r>
              <a:rPr sz="200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A"/>
                </a:solidFill>
                <a:latin typeface="Trebuchet MS"/>
                <a:cs typeface="Trebuchet MS"/>
              </a:rPr>
              <a:t>analytics</a:t>
            </a:r>
            <a:r>
              <a:rPr sz="2000" spc="-4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A"/>
                </a:solidFill>
                <a:latin typeface="Trebuchet MS"/>
                <a:cs typeface="Trebuchet MS"/>
              </a:rPr>
              <a:t>in</a:t>
            </a:r>
            <a:r>
              <a:rPr sz="200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A"/>
                </a:solidFill>
                <a:latin typeface="Trebuchet MS"/>
                <a:cs typeface="Trebuchet MS"/>
              </a:rPr>
              <a:t>future.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94342" y="5901932"/>
            <a:ext cx="1310005" cy="152400"/>
            <a:chOff x="8294342" y="5901932"/>
            <a:chExt cx="1310005" cy="152400"/>
          </a:xfrm>
        </p:grpSpPr>
        <p:sp>
          <p:nvSpPr>
            <p:cNvPr id="14" name="object 14"/>
            <p:cNvSpPr/>
            <p:nvPr/>
          </p:nvSpPr>
          <p:spPr>
            <a:xfrm>
              <a:off x="8437217" y="5978132"/>
              <a:ext cx="1024255" cy="0"/>
            </a:xfrm>
            <a:custGeom>
              <a:avLst/>
              <a:gdLst/>
              <a:ahLst/>
              <a:cxnLst/>
              <a:rect l="l" t="t" r="r" b="b"/>
              <a:pathLst>
                <a:path w="1024254">
                  <a:moveTo>
                    <a:pt x="0" y="0"/>
                  </a:moveTo>
                  <a:lnTo>
                    <a:pt x="102406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4342" y="5901932"/>
              <a:ext cx="152399" cy="152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1753" y="5901932"/>
              <a:ext cx="152399" cy="15239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489576" y="59667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0" y="0"/>
                </a:moveTo>
                <a:lnTo>
                  <a:pt x="0" y="151"/>
                </a:lnTo>
              </a:path>
            </a:pathLst>
          </a:custGeom>
          <a:ln w="209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9597" y="6624635"/>
            <a:ext cx="5645150" cy="2911475"/>
          </a:xfrm>
          <a:custGeom>
            <a:avLst/>
            <a:gdLst/>
            <a:ahLst/>
            <a:cxnLst/>
            <a:rect l="l" t="t" r="r" b="b"/>
            <a:pathLst>
              <a:path w="5645150" h="2911475">
                <a:moveTo>
                  <a:pt x="2520457" y="2898238"/>
                </a:moveTo>
                <a:lnTo>
                  <a:pt x="2574940" y="2902989"/>
                </a:lnTo>
                <a:lnTo>
                  <a:pt x="2620258" y="2906066"/>
                </a:lnTo>
                <a:lnTo>
                  <a:pt x="2665563" y="2908396"/>
                </a:lnTo>
                <a:lnTo>
                  <a:pt x="2710846" y="2909982"/>
                </a:lnTo>
                <a:lnTo>
                  <a:pt x="2756098" y="2910938"/>
                </a:lnTo>
                <a:lnTo>
                  <a:pt x="2801311" y="2910938"/>
                </a:lnTo>
                <a:lnTo>
                  <a:pt x="2846476" y="2910313"/>
                </a:lnTo>
                <a:lnTo>
                  <a:pt x="2891585" y="2908957"/>
                </a:lnTo>
                <a:lnTo>
                  <a:pt x="2936630" y="2906873"/>
                </a:lnTo>
                <a:lnTo>
                  <a:pt x="2981601" y="2904065"/>
                </a:lnTo>
                <a:lnTo>
                  <a:pt x="3026491" y="2900534"/>
                </a:lnTo>
                <a:lnTo>
                  <a:pt x="3050706" y="2898238"/>
                </a:lnTo>
              </a:path>
              <a:path w="5645150" h="2911475">
                <a:moveTo>
                  <a:pt x="2327883" y="2872838"/>
                </a:moveTo>
                <a:lnTo>
                  <a:pt x="2348443" y="2876302"/>
                </a:lnTo>
                <a:lnTo>
                  <a:pt x="2393702" y="2883157"/>
                </a:lnTo>
                <a:lnTo>
                  <a:pt x="2438989" y="2889250"/>
                </a:lnTo>
                <a:lnTo>
                  <a:pt x="2484297" y="2894585"/>
                </a:lnTo>
                <a:lnTo>
                  <a:pt x="2520457" y="2898238"/>
                </a:lnTo>
              </a:path>
              <a:path w="5645150" h="2911475">
                <a:moveTo>
                  <a:pt x="3050706" y="2898238"/>
                </a:moveTo>
                <a:lnTo>
                  <a:pt x="3071291" y="2896285"/>
                </a:lnTo>
                <a:lnTo>
                  <a:pt x="3115992" y="2891321"/>
                </a:lnTo>
                <a:lnTo>
                  <a:pt x="3160586" y="2885644"/>
                </a:lnTo>
                <a:lnTo>
                  <a:pt x="3205065" y="2879258"/>
                </a:lnTo>
                <a:lnTo>
                  <a:pt x="3245212" y="2872838"/>
                </a:lnTo>
              </a:path>
              <a:path w="5645150" h="2911475">
                <a:moveTo>
                  <a:pt x="24" y="73941"/>
                </a:moveTo>
                <a:lnTo>
                  <a:pt x="21" y="78838"/>
                </a:lnTo>
                <a:lnTo>
                  <a:pt x="0" y="119559"/>
                </a:lnTo>
                <a:lnTo>
                  <a:pt x="721" y="165113"/>
                </a:lnTo>
                <a:lnTo>
                  <a:pt x="2277" y="210591"/>
                </a:lnTo>
                <a:lnTo>
                  <a:pt x="4449" y="255989"/>
                </a:lnTo>
                <a:lnTo>
                  <a:pt x="7433" y="301291"/>
                </a:lnTo>
                <a:lnTo>
                  <a:pt x="11082" y="346496"/>
                </a:lnTo>
                <a:lnTo>
                  <a:pt x="15440" y="391592"/>
                </a:lnTo>
                <a:lnTo>
                  <a:pt x="20505" y="436570"/>
                </a:lnTo>
                <a:lnTo>
                  <a:pt x="26274" y="481424"/>
                </a:lnTo>
                <a:lnTo>
                  <a:pt x="32744" y="526143"/>
                </a:lnTo>
                <a:lnTo>
                  <a:pt x="39911" y="570719"/>
                </a:lnTo>
                <a:lnTo>
                  <a:pt x="47773" y="615144"/>
                </a:lnTo>
                <a:lnTo>
                  <a:pt x="56328" y="659409"/>
                </a:lnTo>
                <a:lnTo>
                  <a:pt x="65571" y="703506"/>
                </a:lnTo>
                <a:lnTo>
                  <a:pt x="75500" y="747425"/>
                </a:lnTo>
                <a:lnTo>
                  <a:pt x="86112" y="791159"/>
                </a:lnTo>
                <a:lnTo>
                  <a:pt x="97405" y="834700"/>
                </a:lnTo>
                <a:lnTo>
                  <a:pt x="109374" y="878037"/>
                </a:lnTo>
                <a:lnTo>
                  <a:pt x="122018" y="921163"/>
                </a:lnTo>
                <a:lnTo>
                  <a:pt x="135334" y="964070"/>
                </a:lnTo>
                <a:lnTo>
                  <a:pt x="149317" y="1006748"/>
                </a:lnTo>
                <a:lnTo>
                  <a:pt x="163966" y="1049190"/>
                </a:lnTo>
                <a:lnTo>
                  <a:pt x="179277" y="1091386"/>
                </a:lnTo>
                <a:lnTo>
                  <a:pt x="195248" y="1133328"/>
                </a:lnTo>
                <a:lnTo>
                  <a:pt x="211875" y="1175007"/>
                </a:lnTo>
                <a:lnTo>
                  <a:pt x="229156" y="1216416"/>
                </a:lnTo>
                <a:lnTo>
                  <a:pt x="247087" y="1257545"/>
                </a:lnTo>
                <a:lnTo>
                  <a:pt x="265666" y="1298386"/>
                </a:lnTo>
                <a:lnTo>
                  <a:pt x="284890" y="1338930"/>
                </a:lnTo>
                <a:lnTo>
                  <a:pt x="304755" y="1379168"/>
                </a:lnTo>
                <a:lnTo>
                  <a:pt x="325260" y="1419093"/>
                </a:lnTo>
                <a:lnTo>
                  <a:pt x="346400" y="1458696"/>
                </a:lnTo>
                <a:lnTo>
                  <a:pt x="368173" y="1497968"/>
                </a:lnTo>
                <a:lnTo>
                  <a:pt x="390576" y="1536900"/>
                </a:lnTo>
                <a:lnTo>
                  <a:pt x="413606" y="1575484"/>
                </a:lnTo>
                <a:lnTo>
                  <a:pt x="437260" y="1613711"/>
                </a:lnTo>
                <a:lnTo>
                  <a:pt x="461535" y="1651574"/>
                </a:lnTo>
                <a:lnTo>
                  <a:pt x="486428" y="1689063"/>
                </a:lnTo>
                <a:lnTo>
                  <a:pt x="511937" y="1726169"/>
                </a:lnTo>
                <a:lnTo>
                  <a:pt x="538057" y="1762885"/>
                </a:lnTo>
                <a:lnTo>
                  <a:pt x="564787" y="1799201"/>
                </a:lnTo>
                <a:lnTo>
                  <a:pt x="592123" y="1835109"/>
                </a:lnTo>
                <a:lnTo>
                  <a:pt x="620063" y="1870601"/>
                </a:lnTo>
                <a:lnTo>
                  <a:pt x="648603" y="1905668"/>
                </a:lnTo>
                <a:lnTo>
                  <a:pt x="677740" y="1940302"/>
                </a:lnTo>
                <a:lnTo>
                  <a:pt x="707472" y="1974493"/>
                </a:lnTo>
                <a:lnTo>
                  <a:pt x="737796" y="2008233"/>
                </a:lnTo>
                <a:lnTo>
                  <a:pt x="768708" y="2041515"/>
                </a:lnTo>
                <a:lnTo>
                  <a:pt x="800206" y="2074328"/>
                </a:lnTo>
                <a:lnTo>
                  <a:pt x="832286" y="2106666"/>
                </a:lnTo>
                <a:lnTo>
                  <a:pt x="864947" y="2138518"/>
                </a:lnTo>
                <a:lnTo>
                  <a:pt x="898184" y="2169877"/>
                </a:lnTo>
                <a:lnTo>
                  <a:pt x="931995" y="2200734"/>
                </a:lnTo>
                <a:lnTo>
                  <a:pt x="966376" y="2231080"/>
                </a:lnTo>
                <a:lnTo>
                  <a:pt x="1001326" y="2260907"/>
                </a:lnTo>
                <a:lnTo>
                  <a:pt x="1036841" y="2290207"/>
                </a:lnTo>
                <a:lnTo>
                  <a:pt x="1072918" y="2318970"/>
                </a:lnTo>
                <a:lnTo>
                  <a:pt x="1109554" y="2347189"/>
                </a:lnTo>
                <a:lnTo>
                  <a:pt x="1146746" y="2374854"/>
                </a:lnTo>
                <a:lnTo>
                  <a:pt x="1184491" y="2401957"/>
                </a:lnTo>
                <a:lnTo>
                  <a:pt x="1222786" y="2428491"/>
                </a:lnTo>
                <a:lnTo>
                  <a:pt x="1261629" y="2454445"/>
                </a:lnTo>
                <a:lnTo>
                  <a:pt x="1301016" y="2479811"/>
                </a:lnTo>
                <a:lnTo>
                  <a:pt x="1340945" y="2504581"/>
                </a:lnTo>
                <a:lnTo>
                  <a:pt x="1381411" y="2528747"/>
                </a:lnTo>
                <a:lnTo>
                  <a:pt x="1422414" y="2552300"/>
                </a:lnTo>
                <a:lnTo>
                  <a:pt x="1463949" y="2575231"/>
                </a:lnTo>
                <a:lnTo>
                  <a:pt x="1506013" y="2597531"/>
                </a:lnTo>
                <a:lnTo>
                  <a:pt x="1548604" y="2619193"/>
                </a:lnTo>
                <a:lnTo>
                  <a:pt x="1591715" y="2640215"/>
                </a:lnTo>
                <a:lnTo>
                  <a:pt x="1635184" y="2660487"/>
                </a:lnTo>
                <a:lnTo>
                  <a:pt x="1678822" y="2679952"/>
                </a:lnTo>
                <a:lnTo>
                  <a:pt x="1722626" y="2698606"/>
                </a:lnTo>
                <a:lnTo>
                  <a:pt x="1766586" y="2716451"/>
                </a:lnTo>
                <a:lnTo>
                  <a:pt x="1810694" y="2733492"/>
                </a:lnTo>
                <a:lnTo>
                  <a:pt x="1854942" y="2749730"/>
                </a:lnTo>
                <a:lnTo>
                  <a:pt x="1899321" y="2765170"/>
                </a:lnTo>
                <a:lnTo>
                  <a:pt x="1943822" y="2779814"/>
                </a:lnTo>
                <a:lnTo>
                  <a:pt x="1988437" y="2793664"/>
                </a:lnTo>
                <a:lnTo>
                  <a:pt x="2033158" y="2806726"/>
                </a:lnTo>
                <a:lnTo>
                  <a:pt x="2077976" y="2819000"/>
                </a:lnTo>
                <a:lnTo>
                  <a:pt x="2122882" y="2830491"/>
                </a:lnTo>
                <a:lnTo>
                  <a:pt x="2167868" y="2841202"/>
                </a:lnTo>
                <a:lnTo>
                  <a:pt x="2212926" y="2851135"/>
                </a:lnTo>
                <a:lnTo>
                  <a:pt x="2258047" y="2860294"/>
                </a:lnTo>
                <a:lnTo>
                  <a:pt x="2303222" y="2868682"/>
                </a:lnTo>
                <a:lnTo>
                  <a:pt x="2327883" y="2872838"/>
                </a:lnTo>
              </a:path>
              <a:path w="5645150" h="2911475">
                <a:moveTo>
                  <a:pt x="3245212" y="2872838"/>
                </a:moveTo>
                <a:lnTo>
                  <a:pt x="3293641" y="2864369"/>
                </a:lnTo>
                <a:lnTo>
                  <a:pt x="3337721" y="2855873"/>
                </a:lnTo>
                <a:lnTo>
                  <a:pt x="3381652" y="2846681"/>
                </a:lnTo>
                <a:lnTo>
                  <a:pt x="3425425" y="2836794"/>
                </a:lnTo>
                <a:lnTo>
                  <a:pt x="3469031" y="2826216"/>
                </a:lnTo>
                <a:lnTo>
                  <a:pt x="3512462" y="2814951"/>
                </a:lnTo>
                <a:lnTo>
                  <a:pt x="3555709" y="2803001"/>
                </a:lnTo>
                <a:lnTo>
                  <a:pt x="3598764" y="2790369"/>
                </a:lnTo>
                <a:lnTo>
                  <a:pt x="3641618" y="2777059"/>
                </a:lnTo>
                <a:lnTo>
                  <a:pt x="3684263" y="2763073"/>
                </a:lnTo>
                <a:lnTo>
                  <a:pt x="3726691" y="2748415"/>
                </a:lnTo>
                <a:lnTo>
                  <a:pt x="3768914" y="2733125"/>
                </a:lnTo>
                <a:lnTo>
                  <a:pt x="3810859" y="2717095"/>
                </a:lnTo>
                <a:lnTo>
                  <a:pt x="3852582" y="2700439"/>
                </a:lnTo>
                <a:lnTo>
                  <a:pt x="3894054" y="2683123"/>
                </a:lnTo>
                <a:lnTo>
                  <a:pt x="3935265" y="2665150"/>
                </a:lnTo>
                <a:lnTo>
                  <a:pt x="3976208" y="2646523"/>
                </a:lnTo>
                <a:lnTo>
                  <a:pt x="4016873" y="2627246"/>
                </a:lnTo>
                <a:lnTo>
                  <a:pt x="4057253" y="2607321"/>
                </a:lnTo>
                <a:lnTo>
                  <a:pt x="4097338" y="2586751"/>
                </a:lnTo>
                <a:lnTo>
                  <a:pt x="4137121" y="2565540"/>
                </a:lnTo>
                <a:lnTo>
                  <a:pt x="4176593" y="2543691"/>
                </a:lnTo>
                <a:lnTo>
                  <a:pt x="4215744" y="2521206"/>
                </a:lnTo>
                <a:lnTo>
                  <a:pt x="4254568" y="2498090"/>
                </a:lnTo>
                <a:lnTo>
                  <a:pt x="4293055" y="2474344"/>
                </a:lnTo>
                <a:lnTo>
                  <a:pt x="4331196" y="2449972"/>
                </a:lnTo>
                <a:lnTo>
                  <a:pt x="4368984" y="2424977"/>
                </a:lnTo>
                <a:lnTo>
                  <a:pt x="4406409" y="2399363"/>
                </a:lnTo>
                <a:lnTo>
                  <a:pt x="4443464" y="2373132"/>
                </a:lnTo>
                <a:lnTo>
                  <a:pt x="4480139" y="2346287"/>
                </a:lnTo>
                <a:lnTo>
                  <a:pt x="4516427" y="2318832"/>
                </a:lnTo>
                <a:lnTo>
                  <a:pt x="4552318" y="2290769"/>
                </a:lnTo>
                <a:lnTo>
                  <a:pt x="4587805" y="2262102"/>
                </a:lnTo>
                <a:lnTo>
                  <a:pt x="4622878" y="2232834"/>
                </a:lnTo>
                <a:lnTo>
                  <a:pt x="4657529" y="2202968"/>
                </a:lnTo>
                <a:lnTo>
                  <a:pt x="4691750" y="2172506"/>
                </a:lnTo>
                <a:lnTo>
                  <a:pt x="4725532" y="2141453"/>
                </a:lnTo>
                <a:lnTo>
                  <a:pt x="4758867" y="2109810"/>
                </a:lnTo>
                <a:lnTo>
                  <a:pt x="4791746" y="2077582"/>
                </a:lnTo>
                <a:lnTo>
                  <a:pt x="4824161" y="2044771"/>
                </a:lnTo>
                <a:lnTo>
                  <a:pt x="4856103" y="2011381"/>
                </a:lnTo>
                <a:lnTo>
                  <a:pt x="4887564" y="1977413"/>
                </a:lnTo>
                <a:lnTo>
                  <a:pt x="4918534" y="1942873"/>
                </a:lnTo>
                <a:lnTo>
                  <a:pt x="4949007" y="1907762"/>
                </a:lnTo>
                <a:lnTo>
                  <a:pt x="4978972" y="1872084"/>
                </a:lnTo>
                <a:lnTo>
                  <a:pt x="5008422" y="1835841"/>
                </a:lnTo>
                <a:lnTo>
                  <a:pt x="5037349" y="1799038"/>
                </a:lnTo>
                <a:lnTo>
                  <a:pt x="5065742" y="1761676"/>
                </a:lnTo>
                <a:lnTo>
                  <a:pt x="5093595" y="1723760"/>
                </a:lnTo>
                <a:lnTo>
                  <a:pt x="5120899" y="1685291"/>
                </a:lnTo>
                <a:lnTo>
                  <a:pt x="5147645" y="1646274"/>
                </a:lnTo>
                <a:lnTo>
                  <a:pt x="5173824" y="1606712"/>
                </a:lnTo>
                <a:lnTo>
                  <a:pt x="5199429" y="1566606"/>
                </a:lnTo>
                <a:lnTo>
                  <a:pt x="5224450" y="1525961"/>
                </a:lnTo>
                <a:lnTo>
                  <a:pt x="5248879" y="1484780"/>
                </a:lnTo>
                <a:lnTo>
                  <a:pt x="5272708" y="1443066"/>
                </a:lnTo>
                <a:lnTo>
                  <a:pt x="5295927" y="1400821"/>
                </a:lnTo>
                <a:lnTo>
                  <a:pt x="5318530" y="1358049"/>
                </a:lnTo>
                <a:lnTo>
                  <a:pt x="5340506" y="1314754"/>
                </a:lnTo>
                <a:lnTo>
                  <a:pt x="5361848" y="1270937"/>
                </a:lnTo>
                <a:lnTo>
                  <a:pt x="5382467" y="1226775"/>
                </a:lnTo>
                <a:lnTo>
                  <a:pt x="5402282" y="1182448"/>
                </a:lnTo>
                <a:lnTo>
                  <a:pt x="5421295" y="1137965"/>
                </a:lnTo>
                <a:lnTo>
                  <a:pt x="5439511" y="1093333"/>
                </a:lnTo>
                <a:lnTo>
                  <a:pt x="5456931" y="1048562"/>
                </a:lnTo>
                <a:lnTo>
                  <a:pt x="5473559" y="1003660"/>
                </a:lnTo>
                <a:lnTo>
                  <a:pt x="5489397" y="958636"/>
                </a:lnTo>
                <a:lnTo>
                  <a:pt x="5504449" y="913498"/>
                </a:lnTo>
                <a:lnTo>
                  <a:pt x="5518718" y="868254"/>
                </a:lnTo>
                <a:lnTo>
                  <a:pt x="5532206" y="822914"/>
                </a:lnTo>
                <a:lnTo>
                  <a:pt x="5544917" y="777486"/>
                </a:lnTo>
                <a:lnTo>
                  <a:pt x="5556853" y="731978"/>
                </a:lnTo>
                <a:lnTo>
                  <a:pt x="5568017" y="686398"/>
                </a:lnTo>
                <a:lnTo>
                  <a:pt x="5578412" y="640757"/>
                </a:lnTo>
                <a:lnTo>
                  <a:pt x="5588042" y="595061"/>
                </a:lnTo>
                <a:lnTo>
                  <a:pt x="5596909" y="549320"/>
                </a:lnTo>
                <a:lnTo>
                  <a:pt x="5605017" y="503542"/>
                </a:lnTo>
                <a:lnTo>
                  <a:pt x="5612367" y="457736"/>
                </a:lnTo>
                <a:lnTo>
                  <a:pt x="5618963" y="411910"/>
                </a:lnTo>
                <a:lnTo>
                  <a:pt x="5624809" y="366073"/>
                </a:lnTo>
                <a:lnTo>
                  <a:pt x="5629906" y="320233"/>
                </a:lnTo>
                <a:lnTo>
                  <a:pt x="5634259" y="274399"/>
                </a:lnTo>
                <a:lnTo>
                  <a:pt x="5637869" y="228580"/>
                </a:lnTo>
                <a:lnTo>
                  <a:pt x="5640740" y="182783"/>
                </a:lnTo>
                <a:lnTo>
                  <a:pt x="5642875" y="137018"/>
                </a:lnTo>
                <a:lnTo>
                  <a:pt x="5644269" y="91538"/>
                </a:lnTo>
                <a:lnTo>
                  <a:pt x="5644832" y="53436"/>
                </a:lnTo>
                <a:lnTo>
                  <a:pt x="5644888" y="2638"/>
                </a:lnTo>
                <a:lnTo>
                  <a:pt x="5644834" y="0"/>
                </a:lnTo>
              </a:path>
            </a:pathLst>
          </a:custGeom>
          <a:ln w="209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23367" y="6397702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112" y="965"/>
                </a:moveTo>
                <a:lnTo>
                  <a:pt x="0" y="0"/>
                </a:lnTo>
              </a:path>
            </a:pathLst>
          </a:custGeom>
          <a:ln w="209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9914"/>
            <a:ext cx="6159549" cy="77070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51607" y="1061398"/>
            <a:ext cx="551180" cy="514984"/>
            <a:chOff x="2051607" y="1061398"/>
            <a:chExt cx="551180" cy="514984"/>
          </a:xfrm>
        </p:grpSpPr>
        <p:sp>
          <p:nvSpPr>
            <p:cNvPr id="4" name="object 4"/>
            <p:cNvSpPr/>
            <p:nvPr/>
          </p:nvSpPr>
          <p:spPr>
            <a:xfrm>
              <a:off x="2051607" y="1061398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282487" y="514349"/>
                  </a:moveTo>
                  <a:lnTo>
                    <a:pt x="268622" y="514349"/>
                  </a:lnTo>
                  <a:lnTo>
                    <a:pt x="0" y="374229"/>
                  </a:lnTo>
                  <a:lnTo>
                    <a:pt x="0" y="279522"/>
                  </a:lnTo>
                  <a:lnTo>
                    <a:pt x="39311" y="259017"/>
                  </a:lnTo>
                  <a:lnTo>
                    <a:pt x="0" y="238511"/>
                  </a:lnTo>
                  <a:lnTo>
                    <a:pt x="0" y="143804"/>
                  </a:lnTo>
                  <a:lnTo>
                    <a:pt x="275555" y="0"/>
                  </a:lnTo>
                  <a:lnTo>
                    <a:pt x="457162" y="94775"/>
                  </a:lnTo>
                  <a:lnTo>
                    <a:pt x="275555" y="94775"/>
                  </a:lnTo>
                  <a:lnTo>
                    <a:pt x="90781" y="191157"/>
                  </a:lnTo>
                  <a:lnTo>
                    <a:pt x="130092" y="211663"/>
                  </a:lnTo>
                  <a:lnTo>
                    <a:pt x="551110" y="211663"/>
                  </a:lnTo>
                  <a:lnTo>
                    <a:pt x="551110" y="230494"/>
                  </a:lnTo>
                  <a:lnTo>
                    <a:pt x="275555" y="230494"/>
                  </a:lnTo>
                  <a:lnTo>
                    <a:pt x="220874" y="259017"/>
                  </a:lnTo>
                  <a:lnTo>
                    <a:pt x="275555" y="287540"/>
                  </a:lnTo>
                  <a:lnTo>
                    <a:pt x="551110" y="287540"/>
                  </a:lnTo>
                  <a:lnTo>
                    <a:pt x="551110" y="306370"/>
                  </a:lnTo>
                  <a:lnTo>
                    <a:pt x="130092" y="306370"/>
                  </a:lnTo>
                  <a:lnTo>
                    <a:pt x="90781" y="326876"/>
                  </a:lnTo>
                  <a:lnTo>
                    <a:pt x="275555" y="423258"/>
                  </a:lnTo>
                  <a:lnTo>
                    <a:pt x="457117" y="423258"/>
                  </a:lnTo>
                  <a:lnTo>
                    <a:pt x="282487" y="514349"/>
                  </a:lnTo>
                  <a:close/>
                </a:path>
                <a:path w="551180" h="514350">
                  <a:moveTo>
                    <a:pt x="551110" y="211663"/>
                  </a:moveTo>
                  <a:lnTo>
                    <a:pt x="421017" y="211663"/>
                  </a:lnTo>
                  <a:lnTo>
                    <a:pt x="460329" y="191157"/>
                  </a:lnTo>
                  <a:lnTo>
                    <a:pt x="275555" y="94775"/>
                  </a:lnTo>
                  <a:lnTo>
                    <a:pt x="457162" y="94775"/>
                  </a:lnTo>
                  <a:lnTo>
                    <a:pt x="551110" y="143804"/>
                  </a:lnTo>
                  <a:lnTo>
                    <a:pt x="551110" y="211663"/>
                  </a:lnTo>
                  <a:close/>
                </a:path>
                <a:path w="551180" h="514350">
                  <a:moveTo>
                    <a:pt x="421017" y="211663"/>
                  </a:moveTo>
                  <a:lnTo>
                    <a:pt x="130092" y="211663"/>
                  </a:lnTo>
                  <a:lnTo>
                    <a:pt x="275555" y="135787"/>
                  </a:lnTo>
                  <a:lnTo>
                    <a:pt x="421017" y="211663"/>
                  </a:lnTo>
                  <a:close/>
                </a:path>
                <a:path w="551180" h="514350">
                  <a:moveTo>
                    <a:pt x="551110" y="287540"/>
                  </a:moveTo>
                  <a:lnTo>
                    <a:pt x="275555" y="287540"/>
                  </a:lnTo>
                  <a:lnTo>
                    <a:pt x="330236" y="259017"/>
                  </a:lnTo>
                  <a:lnTo>
                    <a:pt x="275555" y="230494"/>
                  </a:lnTo>
                  <a:lnTo>
                    <a:pt x="551110" y="230494"/>
                  </a:lnTo>
                  <a:lnTo>
                    <a:pt x="551110" y="238511"/>
                  </a:lnTo>
                  <a:lnTo>
                    <a:pt x="511798" y="259017"/>
                  </a:lnTo>
                  <a:lnTo>
                    <a:pt x="551110" y="279522"/>
                  </a:lnTo>
                  <a:lnTo>
                    <a:pt x="551110" y="287540"/>
                  </a:lnTo>
                  <a:close/>
                </a:path>
                <a:path w="551180" h="514350">
                  <a:moveTo>
                    <a:pt x="275555" y="382247"/>
                  </a:moveTo>
                  <a:lnTo>
                    <a:pt x="130092" y="306370"/>
                  </a:lnTo>
                  <a:lnTo>
                    <a:pt x="421017" y="306370"/>
                  </a:lnTo>
                  <a:lnTo>
                    <a:pt x="275555" y="382247"/>
                  </a:lnTo>
                  <a:close/>
                </a:path>
                <a:path w="551180" h="514350">
                  <a:moveTo>
                    <a:pt x="457117" y="423258"/>
                  </a:moveTo>
                  <a:lnTo>
                    <a:pt x="275555" y="423258"/>
                  </a:lnTo>
                  <a:lnTo>
                    <a:pt x="460329" y="326876"/>
                  </a:lnTo>
                  <a:lnTo>
                    <a:pt x="421017" y="306370"/>
                  </a:lnTo>
                  <a:lnTo>
                    <a:pt x="551110" y="306370"/>
                  </a:lnTo>
                  <a:lnTo>
                    <a:pt x="551110" y="374229"/>
                  </a:lnTo>
                  <a:lnTo>
                    <a:pt x="457117" y="423258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607" y="1061466"/>
              <a:ext cx="551110" cy="5142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607" y="1197185"/>
              <a:ext cx="275555" cy="2464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607" y="1340921"/>
              <a:ext cx="275555" cy="2348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1700" y="1197185"/>
              <a:ext cx="290924" cy="2464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1596" y="1061439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551116" y="143764"/>
                  </a:moveTo>
                  <a:lnTo>
                    <a:pt x="460336" y="96405"/>
                  </a:lnTo>
                  <a:lnTo>
                    <a:pt x="460336" y="191122"/>
                  </a:lnTo>
                  <a:lnTo>
                    <a:pt x="460336" y="326847"/>
                  </a:lnTo>
                  <a:lnTo>
                    <a:pt x="275564" y="423227"/>
                  </a:lnTo>
                  <a:lnTo>
                    <a:pt x="90792" y="326847"/>
                  </a:lnTo>
                  <a:lnTo>
                    <a:pt x="130098" y="306336"/>
                  </a:lnTo>
                  <a:lnTo>
                    <a:pt x="275564" y="382206"/>
                  </a:lnTo>
                  <a:lnTo>
                    <a:pt x="421017" y="306336"/>
                  </a:lnTo>
                  <a:lnTo>
                    <a:pt x="460336" y="326847"/>
                  </a:lnTo>
                  <a:lnTo>
                    <a:pt x="460336" y="191122"/>
                  </a:lnTo>
                  <a:lnTo>
                    <a:pt x="421017" y="211632"/>
                  </a:lnTo>
                  <a:lnTo>
                    <a:pt x="330238" y="164274"/>
                  </a:lnTo>
                  <a:lnTo>
                    <a:pt x="330238" y="258978"/>
                  </a:lnTo>
                  <a:lnTo>
                    <a:pt x="275564" y="287502"/>
                  </a:lnTo>
                  <a:lnTo>
                    <a:pt x="220878" y="258978"/>
                  </a:lnTo>
                  <a:lnTo>
                    <a:pt x="275564" y="230454"/>
                  </a:lnTo>
                  <a:lnTo>
                    <a:pt x="330238" y="258978"/>
                  </a:lnTo>
                  <a:lnTo>
                    <a:pt x="330238" y="164274"/>
                  </a:lnTo>
                  <a:lnTo>
                    <a:pt x="275564" y="135750"/>
                  </a:lnTo>
                  <a:lnTo>
                    <a:pt x="130098" y="211632"/>
                  </a:lnTo>
                  <a:lnTo>
                    <a:pt x="90792" y="191122"/>
                  </a:lnTo>
                  <a:lnTo>
                    <a:pt x="275564" y="94742"/>
                  </a:lnTo>
                  <a:lnTo>
                    <a:pt x="460336" y="191122"/>
                  </a:lnTo>
                  <a:lnTo>
                    <a:pt x="460336" y="96405"/>
                  </a:lnTo>
                  <a:lnTo>
                    <a:pt x="457149" y="94742"/>
                  </a:lnTo>
                  <a:lnTo>
                    <a:pt x="275564" y="0"/>
                  </a:lnTo>
                  <a:lnTo>
                    <a:pt x="0" y="143764"/>
                  </a:lnTo>
                  <a:lnTo>
                    <a:pt x="0" y="238480"/>
                  </a:lnTo>
                  <a:lnTo>
                    <a:pt x="39319" y="258978"/>
                  </a:lnTo>
                  <a:lnTo>
                    <a:pt x="0" y="279488"/>
                  </a:lnTo>
                  <a:lnTo>
                    <a:pt x="0" y="374192"/>
                  </a:lnTo>
                  <a:lnTo>
                    <a:pt x="268693" y="514350"/>
                  </a:lnTo>
                  <a:lnTo>
                    <a:pt x="282422" y="514350"/>
                  </a:lnTo>
                  <a:lnTo>
                    <a:pt x="457123" y="423227"/>
                  </a:lnTo>
                  <a:lnTo>
                    <a:pt x="551116" y="374192"/>
                  </a:lnTo>
                  <a:lnTo>
                    <a:pt x="551116" y="306336"/>
                  </a:lnTo>
                  <a:lnTo>
                    <a:pt x="551116" y="287502"/>
                  </a:lnTo>
                  <a:lnTo>
                    <a:pt x="551116" y="279488"/>
                  </a:lnTo>
                  <a:lnTo>
                    <a:pt x="511810" y="258978"/>
                  </a:lnTo>
                  <a:lnTo>
                    <a:pt x="551116" y="238480"/>
                  </a:lnTo>
                  <a:lnTo>
                    <a:pt x="551116" y="230454"/>
                  </a:lnTo>
                  <a:lnTo>
                    <a:pt x="551116" y="211632"/>
                  </a:lnTo>
                  <a:lnTo>
                    <a:pt x="551116" y="14376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ByteCoders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1659674" y="0"/>
            <a:ext cx="6628765" cy="5695950"/>
            <a:chOff x="11659674" y="0"/>
            <a:chExt cx="6628765" cy="569595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9674" y="0"/>
              <a:ext cx="6628325" cy="5695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361577" y="98655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19" h="668019">
                  <a:moveTo>
                    <a:pt x="398746" y="92015"/>
                  </a:moveTo>
                  <a:lnTo>
                    <a:pt x="269105" y="92015"/>
                  </a:lnTo>
                  <a:lnTo>
                    <a:pt x="333926" y="0"/>
                  </a:lnTo>
                  <a:lnTo>
                    <a:pt x="398746" y="92015"/>
                  </a:lnTo>
                  <a:close/>
                </a:path>
                <a:path w="668019" h="668019">
                  <a:moveTo>
                    <a:pt x="166963" y="623114"/>
                  </a:moveTo>
                  <a:lnTo>
                    <a:pt x="156835" y="511017"/>
                  </a:lnTo>
                  <a:lnTo>
                    <a:pt x="44737" y="500888"/>
                  </a:lnTo>
                  <a:lnTo>
                    <a:pt x="92014" y="398746"/>
                  </a:lnTo>
                  <a:lnTo>
                    <a:pt x="0" y="333926"/>
                  </a:lnTo>
                  <a:lnTo>
                    <a:pt x="92014" y="269105"/>
                  </a:lnTo>
                  <a:lnTo>
                    <a:pt x="44737" y="166963"/>
                  </a:lnTo>
                  <a:lnTo>
                    <a:pt x="156835" y="156834"/>
                  </a:lnTo>
                  <a:lnTo>
                    <a:pt x="166963" y="44737"/>
                  </a:lnTo>
                  <a:lnTo>
                    <a:pt x="269105" y="92015"/>
                  </a:lnTo>
                  <a:lnTo>
                    <a:pt x="505160" y="92015"/>
                  </a:lnTo>
                  <a:lnTo>
                    <a:pt x="511017" y="156834"/>
                  </a:lnTo>
                  <a:lnTo>
                    <a:pt x="623113" y="166963"/>
                  </a:lnTo>
                  <a:lnTo>
                    <a:pt x="575837" y="269105"/>
                  </a:lnTo>
                  <a:lnTo>
                    <a:pt x="667852" y="333926"/>
                  </a:lnTo>
                  <a:lnTo>
                    <a:pt x="575837" y="398746"/>
                  </a:lnTo>
                  <a:lnTo>
                    <a:pt x="623113" y="500888"/>
                  </a:lnTo>
                  <a:lnTo>
                    <a:pt x="511017" y="511017"/>
                  </a:lnTo>
                  <a:lnTo>
                    <a:pt x="505160" y="575836"/>
                  </a:lnTo>
                  <a:lnTo>
                    <a:pt x="269105" y="575836"/>
                  </a:lnTo>
                  <a:lnTo>
                    <a:pt x="166963" y="623114"/>
                  </a:lnTo>
                  <a:close/>
                </a:path>
                <a:path w="668019" h="668019">
                  <a:moveTo>
                    <a:pt x="505160" y="92015"/>
                  </a:moveTo>
                  <a:lnTo>
                    <a:pt x="398746" y="92015"/>
                  </a:lnTo>
                  <a:lnTo>
                    <a:pt x="500888" y="44737"/>
                  </a:lnTo>
                  <a:lnTo>
                    <a:pt x="505160" y="92015"/>
                  </a:lnTo>
                  <a:close/>
                </a:path>
                <a:path w="668019" h="668019">
                  <a:moveTo>
                    <a:pt x="333926" y="667852"/>
                  </a:moveTo>
                  <a:lnTo>
                    <a:pt x="269105" y="575836"/>
                  </a:lnTo>
                  <a:lnTo>
                    <a:pt x="398746" y="575836"/>
                  </a:lnTo>
                  <a:lnTo>
                    <a:pt x="333926" y="667852"/>
                  </a:lnTo>
                  <a:close/>
                </a:path>
                <a:path w="668019" h="668019">
                  <a:moveTo>
                    <a:pt x="500888" y="623114"/>
                  </a:moveTo>
                  <a:lnTo>
                    <a:pt x="398746" y="575836"/>
                  </a:lnTo>
                  <a:lnTo>
                    <a:pt x="505160" y="575836"/>
                  </a:lnTo>
                  <a:lnTo>
                    <a:pt x="500888" y="623114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2160" y="2347263"/>
            <a:ext cx="7024370" cy="1332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50" b="1" spc="335" dirty="0">
                <a:solidFill>
                  <a:srgbClr val="FFFFFF"/>
                </a:solidFill>
                <a:latin typeface="Trebuchet MS"/>
                <a:cs typeface="Trebuchet MS"/>
              </a:rPr>
              <a:t>Listing</a:t>
            </a:r>
            <a:r>
              <a:rPr sz="855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175" b="1" spc="232" baseline="-1864" dirty="0">
                <a:solidFill>
                  <a:srgbClr val="C6259D"/>
                </a:solidFill>
                <a:latin typeface="Trebuchet MS"/>
                <a:cs typeface="Trebuchet MS"/>
              </a:rPr>
              <a:t>Events</a:t>
            </a:r>
            <a:endParaRPr sz="11175" baseline="-1864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51272" y="3966205"/>
            <a:ext cx="16189325" cy="4215765"/>
            <a:chOff x="3051272" y="3966205"/>
            <a:chExt cx="16189325" cy="4215765"/>
          </a:xfrm>
        </p:grpSpPr>
        <p:sp>
          <p:nvSpPr>
            <p:cNvPr id="17" name="object 17"/>
            <p:cNvSpPr/>
            <p:nvPr/>
          </p:nvSpPr>
          <p:spPr>
            <a:xfrm>
              <a:off x="3769522" y="4392289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71609" y="4413286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2597" y="4432336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9522" y="6567169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71609" y="6597204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2597" y="6607217"/>
              <a:ext cx="2101215" cy="0"/>
            </a:xfrm>
            <a:custGeom>
              <a:avLst/>
              <a:gdLst/>
              <a:ahLst/>
              <a:cxnLst/>
              <a:rect l="l" t="t" r="r" b="b"/>
              <a:pathLst>
                <a:path w="2101215">
                  <a:moveTo>
                    <a:pt x="0" y="0"/>
                  </a:moveTo>
                  <a:lnTo>
                    <a:pt x="210065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836950" y="5127237"/>
              <a:ext cx="1905635" cy="1905"/>
            </a:xfrm>
            <a:custGeom>
              <a:avLst/>
              <a:gdLst/>
              <a:ahLst/>
              <a:cxnLst/>
              <a:rect l="l" t="t" r="r" b="b"/>
              <a:pathLst>
                <a:path w="1905634" h="1904">
                  <a:moveTo>
                    <a:pt x="0" y="0"/>
                  </a:moveTo>
                  <a:lnTo>
                    <a:pt x="1905065" y="0"/>
                  </a:lnTo>
                  <a:lnTo>
                    <a:pt x="1905065" y="1799"/>
                  </a:lnTo>
                  <a:lnTo>
                    <a:pt x="0" y="1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87311" y="5179834"/>
              <a:ext cx="1501140" cy="2049780"/>
            </a:xfrm>
            <a:custGeom>
              <a:avLst/>
              <a:gdLst/>
              <a:ahLst/>
              <a:cxnLst/>
              <a:rect l="l" t="t" r="r" b="b"/>
              <a:pathLst>
                <a:path w="1501140" h="2049779">
                  <a:moveTo>
                    <a:pt x="410" y="0"/>
                  </a:moveTo>
                  <a:lnTo>
                    <a:pt x="0" y="43086"/>
                  </a:lnTo>
                  <a:lnTo>
                    <a:pt x="354" y="91065"/>
                  </a:lnTo>
                  <a:lnTo>
                    <a:pt x="2038" y="138779"/>
                  </a:lnTo>
                  <a:lnTo>
                    <a:pt x="4748" y="186215"/>
                  </a:lnTo>
                  <a:lnTo>
                    <a:pt x="8469" y="233365"/>
                  </a:lnTo>
                  <a:lnTo>
                    <a:pt x="13226" y="280216"/>
                  </a:lnTo>
                  <a:lnTo>
                    <a:pt x="19010" y="326756"/>
                  </a:lnTo>
                  <a:lnTo>
                    <a:pt x="25807" y="372974"/>
                  </a:lnTo>
                  <a:lnTo>
                    <a:pt x="33559" y="418868"/>
                  </a:lnTo>
                  <a:lnTo>
                    <a:pt x="33605" y="419101"/>
                  </a:lnTo>
                  <a:lnTo>
                    <a:pt x="42397" y="464397"/>
                  </a:lnTo>
                  <a:lnTo>
                    <a:pt x="52168" y="509579"/>
                  </a:lnTo>
                  <a:lnTo>
                    <a:pt x="62906" y="554393"/>
                  </a:lnTo>
                  <a:lnTo>
                    <a:pt x="74601" y="598827"/>
                  </a:lnTo>
                  <a:lnTo>
                    <a:pt x="87240" y="642869"/>
                  </a:lnTo>
                  <a:lnTo>
                    <a:pt x="100813" y="686509"/>
                  </a:lnTo>
                  <a:lnTo>
                    <a:pt x="115308" y="729734"/>
                  </a:lnTo>
                  <a:lnTo>
                    <a:pt x="130713" y="772533"/>
                  </a:lnTo>
                  <a:lnTo>
                    <a:pt x="147017" y="814895"/>
                  </a:lnTo>
                  <a:lnTo>
                    <a:pt x="164209" y="856808"/>
                  </a:lnTo>
                  <a:lnTo>
                    <a:pt x="182275" y="898260"/>
                  </a:lnTo>
                  <a:lnTo>
                    <a:pt x="201207" y="939240"/>
                  </a:lnTo>
                  <a:lnTo>
                    <a:pt x="220990" y="979736"/>
                  </a:lnTo>
                  <a:lnTo>
                    <a:pt x="241615" y="1019737"/>
                  </a:lnTo>
                  <a:lnTo>
                    <a:pt x="263070" y="1059232"/>
                  </a:lnTo>
                  <a:lnTo>
                    <a:pt x="285342" y="1098208"/>
                  </a:lnTo>
                  <a:lnTo>
                    <a:pt x="308421" y="1136654"/>
                  </a:lnTo>
                  <a:lnTo>
                    <a:pt x="332295" y="1174559"/>
                  </a:lnTo>
                  <a:lnTo>
                    <a:pt x="356953" y="1211912"/>
                  </a:lnTo>
                  <a:lnTo>
                    <a:pt x="382382" y="1248700"/>
                  </a:lnTo>
                  <a:lnTo>
                    <a:pt x="408572" y="1284912"/>
                  </a:lnTo>
                  <a:lnTo>
                    <a:pt x="435510" y="1320536"/>
                  </a:lnTo>
                  <a:lnTo>
                    <a:pt x="463186" y="1355562"/>
                  </a:lnTo>
                  <a:lnTo>
                    <a:pt x="491588" y="1389977"/>
                  </a:lnTo>
                  <a:lnTo>
                    <a:pt x="520704" y="1423770"/>
                  </a:lnTo>
                  <a:lnTo>
                    <a:pt x="550523" y="1456930"/>
                  </a:lnTo>
                  <a:lnTo>
                    <a:pt x="581033" y="1489444"/>
                  </a:lnTo>
                  <a:lnTo>
                    <a:pt x="612223" y="1521302"/>
                  </a:lnTo>
                  <a:lnTo>
                    <a:pt x="644081" y="1552492"/>
                  </a:lnTo>
                  <a:lnTo>
                    <a:pt x="676595" y="1583002"/>
                  </a:lnTo>
                  <a:lnTo>
                    <a:pt x="709717" y="1612871"/>
                  </a:lnTo>
                  <a:lnTo>
                    <a:pt x="743548" y="1641937"/>
                  </a:lnTo>
                  <a:lnTo>
                    <a:pt x="777963" y="1670339"/>
                  </a:lnTo>
                  <a:lnTo>
                    <a:pt x="812989" y="1698015"/>
                  </a:lnTo>
                  <a:lnTo>
                    <a:pt x="848613" y="1724953"/>
                  </a:lnTo>
                  <a:lnTo>
                    <a:pt x="884825" y="1751143"/>
                  </a:lnTo>
                  <a:lnTo>
                    <a:pt x="921613" y="1776572"/>
                  </a:lnTo>
                  <a:lnTo>
                    <a:pt x="958966" y="1801230"/>
                  </a:lnTo>
                  <a:lnTo>
                    <a:pt x="996871" y="1825104"/>
                  </a:lnTo>
                  <a:lnTo>
                    <a:pt x="1035317" y="1848183"/>
                  </a:lnTo>
                  <a:lnTo>
                    <a:pt x="1074293" y="1870455"/>
                  </a:lnTo>
                  <a:lnTo>
                    <a:pt x="1113788" y="1891910"/>
                  </a:lnTo>
                  <a:lnTo>
                    <a:pt x="1153789" y="1912535"/>
                  </a:lnTo>
                  <a:lnTo>
                    <a:pt x="1194285" y="1932318"/>
                  </a:lnTo>
                  <a:lnTo>
                    <a:pt x="1235265" y="1951250"/>
                  </a:lnTo>
                  <a:lnTo>
                    <a:pt x="1276717" y="1969316"/>
                  </a:lnTo>
                  <a:lnTo>
                    <a:pt x="1318630" y="1986508"/>
                  </a:lnTo>
                  <a:lnTo>
                    <a:pt x="1360992" y="2002812"/>
                  </a:lnTo>
                  <a:lnTo>
                    <a:pt x="1403791" y="2018217"/>
                  </a:lnTo>
                  <a:lnTo>
                    <a:pt x="1447016" y="2032712"/>
                  </a:lnTo>
                  <a:lnTo>
                    <a:pt x="1490656" y="2046285"/>
                  </a:lnTo>
                  <a:lnTo>
                    <a:pt x="1500687" y="2049163"/>
                  </a:lnTo>
                </a:path>
              </a:pathLst>
            </a:custGeom>
            <a:ln w="1904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76869" y="4070980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39" h="624839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70176" y="4070980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39" h="624839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93252" y="410096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172263" y="4070980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6047" y="6249868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39" h="624840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49354" y="6249868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39" h="624840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72429" y="627985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40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51442" y="6249868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40">
                  <a:moveTo>
                    <a:pt x="312315" y="0"/>
                  </a:moveTo>
                  <a:lnTo>
                    <a:pt x="266164" y="3386"/>
                  </a:lnTo>
                  <a:lnTo>
                    <a:pt x="222114" y="13223"/>
                  </a:lnTo>
                  <a:lnTo>
                    <a:pt x="180651" y="29027"/>
                  </a:lnTo>
                  <a:lnTo>
                    <a:pt x="142256" y="50316"/>
                  </a:lnTo>
                  <a:lnTo>
                    <a:pt x="107413" y="76605"/>
                  </a:lnTo>
                  <a:lnTo>
                    <a:pt x="76605" y="107413"/>
                  </a:lnTo>
                  <a:lnTo>
                    <a:pt x="50316" y="142256"/>
                  </a:lnTo>
                  <a:lnTo>
                    <a:pt x="29027" y="180651"/>
                  </a:lnTo>
                  <a:lnTo>
                    <a:pt x="13223" y="222114"/>
                  </a:lnTo>
                  <a:lnTo>
                    <a:pt x="3386" y="266164"/>
                  </a:lnTo>
                  <a:lnTo>
                    <a:pt x="0" y="312315"/>
                  </a:lnTo>
                  <a:lnTo>
                    <a:pt x="3386" y="358467"/>
                  </a:lnTo>
                  <a:lnTo>
                    <a:pt x="13223" y="402516"/>
                  </a:lnTo>
                  <a:lnTo>
                    <a:pt x="29027" y="443980"/>
                  </a:lnTo>
                  <a:lnTo>
                    <a:pt x="50316" y="482374"/>
                  </a:lnTo>
                  <a:lnTo>
                    <a:pt x="76605" y="517217"/>
                  </a:lnTo>
                  <a:lnTo>
                    <a:pt x="107413" y="548025"/>
                  </a:lnTo>
                  <a:lnTo>
                    <a:pt x="142256" y="574315"/>
                  </a:lnTo>
                  <a:lnTo>
                    <a:pt x="180651" y="595604"/>
                  </a:lnTo>
                  <a:lnTo>
                    <a:pt x="222114" y="611408"/>
                  </a:lnTo>
                  <a:lnTo>
                    <a:pt x="266164" y="621245"/>
                  </a:lnTo>
                  <a:lnTo>
                    <a:pt x="312315" y="624631"/>
                  </a:lnTo>
                  <a:lnTo>
                    <a:pt x="358467" y="621245"/>
                  </a:lnTo>
                  <a:lnTo>
                    <a:pt x="402516" y="611408"/>
                  </a:lnTo>
                  <a:lnTo>
                    <a:pt x="443980" y="595604"/>
                  </a:lnTo>
                  <a:lnTo>
                    <a:pt x="482374" y="574315"/>
                  </a:lnTo>
                  <a:lnTo>
                    <a:pt x="517217" y="548025"/>
                  </a:lnTo>
                  <a:lnTo>
                    <a:pt x="548025" y="517217"/>
                  </a:lnTo>
                  <a:lnTo>
                    <a:pt x="574315" y="482374"/>
                  </a:lnTo>
                  <a:lnTo>
                    <a:pt x="595604" y="443980"/>
                  </a:lnTo>
                  <a:lnTo>
                    <a:pt x="611408" y="402516"/>
                  </a:lnTo>
                  <a:lnTo>
                    <a:pt x="621245" y="358467"/>
                  </a:lnTo>
                  <a:lnTo>
                    <a:pt x="624631" y="312315"/>
                  </a:lnTo>
                  <a:lnTo>
                    <a:pt x="621245" y="266164"/>
                  </a:lnTo>
                  <a:lnTo>
                    <a:pt x="611408" y="222114"/>
                  </a:lnTo>
                  <a:lnTo>
                    <a:pt x="595604" y="180651"/>
                  </a:lnTo>
                  <a:lnTo>
                    <a:pt x="574315" y="142256"/>
                  </a:lnTo>
                  <a:lnTo>
                    <a:pt x="548025" y="107413"/>
                  </a:lnTo>
                  <a:lnTo>
                    <a:pt x="517217" y="76605"/>
                  </a:lnTo>
                  <a:lnTo>
                    <a:pt x="482374" y="50316"/>
                  </a:lnTo>
                  <a:lnTo>
                    <a:pt x="443980" y="29027"/>
                  </a:lnTo>
                  <a:lnTo>
                    <a:pt x="402516" y="13223"/>
                  </a:lnTo>
                  <a:lnTo>
                    <a:pt x="358467" y="3386"/>
                  </a:lnTo>
                  <a:lnTo>
                    <a:pt x="312315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71505" y="5108688"/>
            <a:ext cx="157734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80" dirty="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87677" y="5095094"/>
            <a:ext cx="160083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85" dirty="0">
                <a:solidFill>
                  <a:srgbClr val="C6259D"/>
                </a:solidFill>
                <a:latin typeface="Trebuchet MS"/>
                <a:cs typeface="Trebuchet MS"/>
              </a:rPr>
              <a:t>Workshop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65725" y="5108688"/>
            <a:ext cx="132842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85" dirty="0">
                <a:solidFill>
                  <a:srgbClr val="FFFFFF"/>
                </a:solidFill>
                <a:latin typeface="Trebuchet MS"/>
                <a:cs typeface="Trebuchet MS"/>
              </a:rPr>
              <a:t>Seminar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77054" y="5184060"/>
            <a:ext cx="1796414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b="1" spc="55" dirty="0">
                <a:solidFill>
                  <a:srgbClr val="C6259D"/>
                </a:solidFill>
                <a:latin typeface="Trebuchet MS"/>
                <a:cs typeface="Trebuchet MS"/>
              </a:rPr>
              <a:t>Hackathaon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71505" y="7283569"/>
            <a:ext cx="133731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100" dirty="0">
                <a:solidFill>
                  <a:srgbClr val="FFFFFF"/>
                </a:solidFill>
                <a:latin typeface="Trebuchet MS"/>
                <a:cs typeface="Trebuchet MS"/>
              </a:rPr>
              <a:t>Cultural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15040" y="7283569"/>
            <a:ext cx="166370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70" dirty="0">
                <a:solidFill>
                  <a:srgbClr val="C6259D"/>
                </a:solidFill>
                <a:latin typeface="Trebuchet MS"/>
                <a:cs typeface="Trebuchet MS"/>
              </a:rPr>
              <a:t>Motor</a:t>
            </a:r>
            <a:r>
              <a:rPr sz="2500" b="1" spc="-155" dirty="0">
                <a:solidFill>
                  <a:srgbClr val="C6259D"/>
                </a:solidFill>
                <a:latin typeface="Trebuchet MS"/>
                <a:cs typeface="Trebuchet MS"/>
              </a:rPr>
              <a:t> </a:t>
            </a:r>
            <a:r>
              <a:rPr sz="2500" b="1" spc="-20" dirty="0">
                <a:solidFill>
                  <a:srgbClr val="C6259D"/>
                </a:solidFill>
                <a:latin typeface="Trebuchet MS"/>
                <a:cs typeface="Trebuchet MS"/>
              </a:rPr>
              <a:t>Fest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26380" y="7281340"/>
            <a:ext cx="15830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Trade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Expo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977054" y="7276990"/>
            <a:ext cx="192468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b="1" spc="75" dirty="0">
                <a:solidFill>
                  <a:srgbClr val="C6259D"/>
                </a:solidFill>
                <a:latin typeface="Trebuchet MS"/>
                <a:cs typeface="Trebuchet MS"/>
              </a:rPr>
              <a:t>Sports</a:t>
            </a:r>
            <a:r>
              <a:rPr sz="2400" b="1" spc="-140" dirty="0">
                <a:solidFill>
                  <a:srgbClr val="C6259D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C6259D"/>
                </a:solidFill>
                <a:latin typeface="Trebuchet MS"/>
                <a:cs typeface="Trebuchet MS"/>
              </a:rPr>
              <a:t>Evens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98829" y="8999783"/>
            <a:ext cx="411261" cy="418149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1607" y="1061398"/>
            <a:ext cx="551180" cy="514984"/>
            <a:chOff x="2051607" y="1061398"/>
            <a:chExt cx="551180" cy="514984"/>
          </a:xfrm>
        </p:grpSpPr>
        <p:sp>
          <p:nvSpPr>
            <p:cNvPr id="3" name="object 3"/>
            <p:cNvSpPr/>
            <p:nvPr/>
          </p:nvSpPr>
          <p:spPr>
            <a:xfrm>
              <a:off x="2051607" y="1061398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282487" y="514349"/>
                  </a:moveTo>
                  <a:lnTo>
                    <a:pt x="268622" y="514349"/>
                  </a:lnTo>
                  <a:lnTo>
                    <a:pt x="0" y="374229"/>
                  </a:lnTo>
                  <a:lnTo>
                    <a:pt x="0" y="279522"/>
                  </a:lnTo>
                  <a:lnTo>
                    <a:pt x="39311" y="259017"/>
                  </a:lnTo>
                  <a:lnTo>
                    <a:pt x="0" y="238511"/>
                  </a:lnTo>
                  <a:lnTo>
                    <a:pt x="0" y="143804"/>
                  </a:lnTo>
                  <a:lnTo>
                    <a:pt x="275555" y="0"/>
                  </a:lnTo>
                  <a:lnTo>
                    <a:pt x="457162" y="94775"/>
                  </a:lnTo>
                  <a:lnTo>
                    <a:pt x="275555" y="94775"/>
                  </a:lnTo>
                  <a:lnTo>
                    <a:pt x="90781" y="191157"/>
                  </a:lnTo>
                  <a:lnTo>
                    <a:pt x="130092" y="211663"/>
                  </a:lnTo>
                  <a:lnTo>
                    <a:pt x="551110" y="211663"/>
                  </a:lnTo>
                  <a:lnTo>
                    <a:pt x="551110" y="230494"/>
                  </a:lnTo>
                  <a:lnTo>
                    <a:pt x="275555" y="230494"/>
                  </a:lnTo>
                  <a:lnTo>
                    <a:pt x="220874" y="259017"/>
                  </a:lnTo>
                  <a:lnTo>
                    <a:pt x="275555" y="287540"/>
                  </a:lnTo>
                  <a:lnTo>
                    <a:pt x="551110" y="287540"/>
                  </a:lnTo>
                  <a:lnTo>
                    <a:pt x="551110" y="306370"/>
                  </a:lnTo>
                  <a:lnTo>
                    <a:pt x="130092" y="306370"/>
                  </a:lnTo>
                  <a:lnTo>
                    <a:pt x="90781" y="326876"/>
                  </a:lnTo>
                  <a:lnTo>
                    <a:pt x="275555" y="423258"/>
                  </a:lnTo>
                  <a:lnTo>
                    <a:pt x="457117" y="423258"/>
                  </a:lnTo>
                  <a:lnTo>
                    <a:pt x="282487" y="514349"/>
                  </a:lnTo>
                  <a:close/>
                </a:path>
                <a:path w="551180" h="514350">
                  <a:moveTo>
                    <a:pt x="551110" y="211663"/>
                  </a:moveTo>
                  <a:lnTo>
                    <a:pt x="421017" y="211663"/>
                  </a:lnTo>
                  <a:lnTo>
                    <a:pt x="460329" y="191157"/>
                  </a:lnTo>
                  <a:lnTo>
                    <a:pt x="275555" y="94775"/>
                  </a:lnTo>
                  <a:lnTo>
                    <a:pt x="457162" y="94775"/>
                  </a:lnTo>
                  <a:lnTo>
                    <a:pt x="551110" y="143804"/>
                  </a:lnTo>
                  <a:lnTo>
                    <a:pt x="551110" y="211663"/>
                  </a:lnTo>
                  <a:close/>
                </a:path>
                <a:path w="551180" h="514350">
                  <a:moveTo>
                    <a:pt x="421017" y="211663"/>
                  </a:moveTo>
                  <a:lnTo>
                    <a:pt x="130092" y="211663"/>
                  </a:lnTo>
                  <a:lnTo>
                    <a:pt x="275555" y="135787"/>
                  </a:lnTo>
                  <a:lnTo>
                    <a:pt x="421017" y="211663"/>
                  </a:lnTo>
                  <a:close/>
                </a:path>
                <a:path w="551180" h="514350">
                  <a:moveTo>
                    <a:pt x="551110" y="287540"/>
                  </a:moveTo>
                  <a:lnTo>
                    <a:pt x="275555" y="287540"/>
                  </a:lnTo>
                  <a:lnTo>
                    <a:pt x="330236" y="259017"/>
                  </a:lnTo>
                  <a:lnTo>
                    <a:pt x="275555" y="230494"/>
                  </a:lnTo>
                  <a:lnTo>
                    <a:pt x="551110" y="230494"/>
                  </a:lnTo>
                  <a:lnTo>
                    <a:pt x="551110" y="238511"/>
                  </a:lnTo>
                  <a:lnTo>
                    <a:pt x="511798" y="259017"/>
                  </a:lnTo>
                  <a:lnTo>
                    <a:pt x="551110" y="279522"/>
                  </a:lnTo>
                  <a:lnTo>
                    <a:pt x="551110" y="287540"/>
                  </a:lnTo>
                  <a:close/>
                </a:path>
                <a:path w="551180" h="514350">
                  <a:moveTo>
                    <a:pt x="275555" y="382247"/>
                  </a:moveTo>
                  <a:lnTo>
                    <a:pt x="130092" y="306370"/>
                  </a:lnTo>
                  <a:lnTo>
                    <a:pt x="421017" y="306370"/>
                  </a:lnTo>
                  <a:lnTo>
                    <a:pt x="275555" y="382247"/>
                  </a:lnTo>
                  <a:close/>
                </a:path>
                <a:path w="551180" h="514350">
                  <a:moveTo>
                    <a:pt x="457117" y="423258"/>
                  </a:moveTo>
                  <a:lnTo>
                    <a:pt x="275555" y="423258"/>
                  </a:lnTo>
                  <a:lnTo>
                    <a:pt x="460329" y="326876"/>
                  </a:lnTo>
                  <a:lnTo>
                    <a:pt x="421017" y="306370"/>
                  </a:lnTo>
                  <a:lnTo>
                    <a:pt x="551110" y="306370"/>
                  </a:lnTo>
                  <a:lnTo>
                    <a:pt x="551110" y="374229"/>
                  </a:lnTo>
                  <a:lnTo>
                    <a:pt x="457117" y="423258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607" y="1061466"/>
              <a:ext cx="551110" cy="5142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607" y="1197185"/>
              <a:ext cx="275555" cy="2464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607" y="1340921"/>
              <a:ext cx="275555" cy="234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1700" y="1197185"/>
              <a:ext cx="290924" cy="2464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51596" y="1061439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551116" y="143764"/>
                  </a:moveTo>
                  <a:lnTo>
                    <a:pt x="460336" y="96405"/>
                  </a:lnTo>
                  <a:lnTo>
                    <a:pt x="460336" y="191122"/>
                  </a:lnTo>
                  <a:lnTo>
                    <a:pt x="460336" y="326847"/>
                  </a:lnTo>
                  <a:lnTo>
                    <a:pt x="275564" y="423227"/>
                  </a:lnTo>
                  <a:lnTo>
                    <a:pt x="90792" y="326847"/>
                  </a:lnTo>
                  <a:lnTo>
                    <a:pt x="130098" y="306336"/>
                  </a:lnTo>
                  <a:lnTo>
                    <a:pt x="275564" y="382206"/>
                  </a:lnTo>
                  <a:lnTo>
                    <a:pt x="421017" y="306336"/>
                  </a:lnTo>
                  <a:lnTo>
                    <a:pt x="460336" y="326847"/>
                  </a:lnTo>
                  <a:lnTo>
                    <a:pt x="460336" y="191122"/>
                  </a:lnTo>
                  <a:lnTo>
                    <a:pt x="421017" y="211632"/>
                  </a:lnTo>
                  <a:lnTo>
                    <a:pt x="330238" y="164274"/>
                  </a:lnTo>
                  <a:lnTo>
                    <a:pt x="330238" y="258978"/>
                  </a:lnTo>
                  <a:lnTo>
                    <a:pt x="275564" y="287502"/>
                  </a:lnTo>
                  <a:lnTo>
                    <a:pt x="220878" y="258978"/>
                  </a:lnTo>
                  <a:lnTo>
                    <a:pt x="275564" y="230454"/>
                  </a:lnTo>
                  <a:lnTo>
                    <a:pt x="330238" y="258978"/>
                  </a:lnTo>
                  <a:lnTo>
                    <a:pt x="330238" y="164274"/>
                  </a:lnTo>
                  <a:lnTo>
                    <a:pt x="275564" y="135750"/>
                  </a:lnTo>
                  <a:lnTo>
                    <a:pt x="130098" y="211632"/>
                  </a:lnTo>
                  <a:lnTo>
                    <a:pt x="90792" y="191122"/>
                  </a:lnTo>
                  <a:lnTo>
                    <a:pt x="275564" y="94742"/>
                  </a:lnTo>
                  <a:lnTo>
                    <a:pt x="460336" y="191122"/>
                  </a:lnTo>
                  <a:lnTo>
                    <a:pt x="460336" y="96405"/>
                  </a:lnTo>
                  <a:lnTo>
                    <a:pt x="457149" y="94742"/>
                  </a:lnTo>
                  <a:lnTo>
                    <a:pt x="275564" y="0"/>
                  </a:lnTo>
                  <a:lnTo>
                    <a:pt x="0" y="143764"/>
                  </a:lnTo>
                  <a:lnTo>
                    <a:pt x="0" y="238480"/>
                  </a:lnTo>
                  <a:lnTo>
                    <a:pt x="39319" y="258978"/>
                  </a:lnTo>
                  <a:lnTo>
                    <a:pt x="0" y="279488"/>
                  </a:lnTo>
                  <a:lnTo>
                    <a:pt x="0" y="374192"/>
                  </a:lnTo>
                  <a:lnTo>
                    <a:pt x="268693" y="514350"/>
                  </a:lnTo>
                  <a:lnTo>
                    <a:pt x="282422" y="514350"/>
                  </a:lnTo>
                  <a:lnTo>
                    <a:pt x="457123" y="423227"/>
                  </a:lnTo>
                  <a:lnTo>
                    <a:pt x="551116" y="374192"/>
                  </a:lnTo>
                  <a:lnTo>
                    <a:pt x="551116" y="306336"/>
                  </a:lnTo>
                  <a:lnTo>
                    <a:pt x="551116" y="287502"/>
                  </a:lnTo>
                  <a:lnTo>
                    <a:pt x="551116" y="279488"/>
                  </a:lnTo>
                  <a:lnTo>
                    <a:pt x="511810" y="258978"/>
                  </a:lnTo>
                  <a:lnTo>
                    <a:pt x="551116" y="238480"/>
                  </a:lnTo>
                  <a:lnTo>
                    <a:pt x="551116" y="230454"/>
                  </a:lnTo>
                  <a:lnTo>
                    <a:pt x="551116" y="211632"/>
                  </a:lnTo>
                  <a:lnTo>
                    <a:pt x="551116" y="14376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047356" y="0"/>
            <a:ext cx="10240645" cy="6821805"/>
            <a:chOff x="8047356" y="0"/>
            <a:chExt cx="10240645" cy="68218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7356" y="0"/>
              <a:ext cx="10240642" cy="68213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361577" y="98655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19" h="668019">
                  <a:moveTo>
                    <a:pt x="398746" y="92015"/>
                  </a:moveTo>
                  <a:lnTo>
                    <a:pt x="269105" y="92015"/>
                  </a:lnTo>
                  <a:lnTo>
                    <a:pt x="333926" y="0"/>
                  </a:lnTo>
                  <a:lnTo>
                    <a:pt x="398746" y="92015"/>
                  </a:lnTo>
                  <a:close/>
                </a:path>
                <a:path w="668019" h="668019">
                  <a:moveTo>
                    <a:pt x="166963" y="623114"/>
                  </a:moveTo>
                  <a:lnTo>
                    <a:pt x="156835" y="511017"/>
                  </a:lnTo>
                  <a:lnTo>
                    <a:pt x="44737" y="500888"/>
                  </a:lnTo>
                  <a:lnTo>
                    <a:pt x="92014" y="398746"/>
                  </a:lnTo>
                  <a:lnTo>
                    <a:pt x="0" y="333926"/>
                  </a:lnTo>
                  <a:lnTo>
                    <a:pt x="92014" y="269105"/>
                  </a:lnTo>
                  <a:lnTo>
                    <a:pt x="44737" y="166963"/>
                  </a:lnTo>
                  <a:lnTo>
                    <a:pt x="156835" y="156834"/>
                  </a:lnTo>
                  <a:lnTo>
                    <a:pt x="166963" y="44737"/>
                  </a:lnTo>
                  <a:lnTo>
                    <a:pt x="269105" y="92015"/>
                  </a:lnTo>
                  <a:lnTo>
                    <a:pt x="505160" y="92015"/>
                  </a:lnTo>
                  <a:lnTo>
                    <a:pt x="511017" y="156834"/>
                  </a:lnTo>
                  <a:lnTo>
                    <a:pt x="623113" y="166963"/>
                  </a:lnTo>
                  <a:lnTo>
                    <a:pt x="575837" y="269105"/>
                  </a:lnTo>
                  <a:lnTo>
                    <a:pt x="667852" y="333926"/>
                  </a:lnTo>
                  <a:lnTo>
                    <a:pt x="575837" y="398746"/>
                  </a:lnTo>
                  <a:lnTo>
                    <a:pt x="623113" y="500888"/>
                  </a:lnTo>
                  <a:lnTo>
                    <a:pt x="511017" y="511017"/>
                  </a:lnTo>
                  <a:lnTo>
                    <a:pt x="505160" y="575836"/>
                  </a:lnTo>
                  <a:lnTo>
                    <a:pt x="269105" y="575836"/>
                  </a:lnTo>
                  <a:lnTo>
                    <a:pt x="166963" y="623114"/>
                  </a:lnTo>
                  <a:close/>
                </a:path>
                <a:path w="668019" h="668019">
                  <a:moveTo>
                    <a:pt x="505160" y="92015"/>
                  </a:moveTo>
                  <a:lnTo>
                    <a:pt x="398746" y="92015"/>
                  </a:lnTo>
                  <a:lnTo>
                    <a:pt x="500888" y="44737"/>
                  </a:lnTo>
                  <a:lnTo>
                    <a:pt x="505160" y="92015"/>
                  </a:lnTo>
                  <a:close/>
                </a:path>
                <a:path w="668019" h="668019">
                  <a:moveTo>
                    <a:pt x="333926" y="667852"/>
                  </a:moveTo>
                  <a:lnTo>
                    <a:pt x="269105" y="575836"/>
                  </a:lnTo>
                  <a:lnTo>
                    <a:pt x="398746" y="575836"/>
                  </a:lnTo>
                  <a:lnTo>
                    <a:pt x="333926" y="667852"/>
                  </a:lnTo>
                  <a:close/>
                </a:path>
                <a:path w="668019" h="668019">
                  <a:moveTo>
                    <a:pt x="500888" y="623114"/>
                  </a:moveTo>
                  <a:lnTo>
                    <a:pt x="398746" y="575836"/>
                  </a:lnTo>
                  <a:lnTo>
                    <a:pt x="505160" y="575836"/>
                  </a:lnTo>
                  <a:lnTo>
                    <a:pt x="500888" y="623114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3604817"/>
            <a:ext cx="5027295" cy="6682740"/>
            <a:chOff x="0" y="3604817"/>
            <a:chExt cx="5027295" cy="668274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604817"/>
              <a:ext cx="5027254" cy="66821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3341" y="5193192"/>
              <a:ext cx="112472" cy="11247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998829" y="8999783"/>
            <a:ext cx="411261" cy="4181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655835" y="5155889"/>
            <a:ext cx="4210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85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5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77150" y="5193192"/>
            <a:ext cx="4617085" cy="3123565"/>
            <a:chOff x="2277150" y="5193192"/>
            <a:chExt cx="4617085" cy="312356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742" y="5193192"/>
              <a:ext cx="112472" cy="1124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2688" y="5193192"/>
              <a:ext cx="112472" cy="1124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77150" y="8298840"/>
              <a:ext cx="4617085" cy="0"/>
            </a:xfrm>
            <a:custGeom>
              <a:avLst/>
              <a:gdLst/>
              <a:ahLst/>
              <a:cxnLst/>
              <a:rect l="l" t="t" r="r" b="b"/>
              <a:pathLst>
                <a:path w="4617084">
                  <a:moveTo>
                    <a:pt x="0" y="0"/>
                  </a:moveTo>
                  <a:lnTo>
                    <a:pt x="4616710" y="0"/>
                  </a:lnTo>
                </a:path>
              </a:pathLst>
            </a:custGeom>
            <a:ln w="35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7150" y="5451879"/>
              <a:ext cx="4617085" cy="2277745"/>
            </a:xfrm>
            <a:custGeom>
              <a:avLst/>
              <a:gdLst/>
              <a:ahLst/>
              <a:cxnLst/>
              <a:rect l="l" t="t" r="r" b="b"/>
              <a:pathLst>
                <a:path w="4617084" h="2277745">
                  <a:moveTo>
                    <a:pt x="0" y="2277569"/>
                  </a:moveTo>
                  <a:lnTo>
                    <a:pt x="4616710" y="2277569"/>
                  </a:lnTo>
                </a:path>
                <a:path w="4617084" h="2277745">
                  <a:moveTo>
                    <a:pt x="0" y="1708176"/>
                  </a:moveTo>
                  <a:lnTo>
                    <a:pt x="4616710" y="1708176"/>
                  </a:lnTo>
                </a:path>
                <a:path w="4617084" h="2277745">
                  <a:moveTo>
                    <a:pt x="0" y="1138784"/>
                  </a:moveTo>
                  <a:lnTo>
                    <a:pt x="4616710" y="1138784"/>
                  </a:lnTo>
                </a:path>
                <a:path w="4617084" h="2277745">
                  <a:moveTo>
                    <a:pt x="0" y="569392"/>
                  </a:moveTo>
                  <a:lnTo>
                    <a:pt x="4616710" y="569392"/>
                  </a:lnTo>
                </a:path>
                <a:path w="4617084" h="2277745">
                  <a:moveTo>
                    <a:pt x="0" y="0"/>
                  </a:moveTo>
                  <a:lnTo>
                    <a:pt x="4616710" y="0"/>
                  </a:lnTo>
                </a:path>
              </a:pathLst>
            </a:custGeom>
            <a:ln w="35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38822" y="7615569"/>
              <a:ext cx="923925" cy="683895"/>
            </a:xfrm>
            <a:custGeom>
              <a:avLst/>
              <a:gdLst/>
              <a:ahLst/>
              <a:cxnLst/>
              <a:rect l="l" t="t" r="r" b="b"/>
              <a:pathLst>
                <a:path w="923925" h="683895">
                  <a:moveTo>
                    <a:pt x="0" y="683270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30677" y="7607425"/>
              <a:ext cx="939800" cy="699770"/>
            </a:xfrm>
            <a:custGeom>
              <a:avLst/>
              <a:gdLst/>
              <a:ahLst/>
              <a:cxnLst/>
              <a:rect l="l" t="t" r="r" b="b"/>
              <a:pathLst>
                <a:path w="939800" h="699770">
                  <a:moveTo>
                    <a:pt x="933670" y="16052"/>
                  </a:moveTo>
                  <a:lnTo>
                    <a:pt x="929302" y="16052"/>
                  </a:lnTo>
                  <a:lnTo>
                    <a:pt x="927438" y="15280"/>
                  </a:lnTo>
                  <a:lnTo>
                    <a:pt x="924349" y="12191"/>
                  </a:lnTo>
                  <a:lnTo>
                    <a:pt x="923577" y="10327"/>
                  </a:lnTo>
                  <a:lnTo>
                    <a:pt x="923577" y="5960"/>
                  </a:lnTo>
                  <a:lnTo>
                    <a:pt x="924349" y="4096"/>
                  </a:lnTo>
                  <a:lnTo>
                    <a:pt x="926308" y="2137"/>
                  </a:lnTo>
                  <a:lnTo>
                    <a:pt x="928537" y="488"/>
                  </a:lnTo>
                  <a:lnTo>
                    <a:pt x="930495" y="0"/>
                  </a:lnTo>
                  <a:lnTo>
                    <a:pt x="932074" y="235"/>
                  </a:lnTo>
                  <a:lnTo>
                    <a:pt x="929302" y="235"/>
                  </a:lnTo>
                  <a:lnTo>
                    <a:pt x="928693" y="488"/>
                  </a:lnTo>
                  <a:lnTo>
                    <a:pt x="934279" y="488"/>
                  </a:lnTo>
                  <a:lnTo>
                    <a:pt x="935533" y="1008"/>
                  </a:lnTo>
                  <a:lnTo>
                    <a:pt x="937493" y="2967"/>
                  </a:lnTo>
                  <a:lnTo>
                    <a:pt x="939142" y="5195"/>
                  </a:lnTo>
                  <a:lnTo>
                    <a:pt x="939394" y="5960"/>
                  </a:lnTo>
                  <a:lnTo>
                    <a:pt x="939394" y="8731"/>
                  </a:lnTo>
                  <a:lnTo>
                    <a:pt x="939021" y="11229"/>
                  </a:lnTo>
                  <a:lnTo>
                    <a:pt x="938984" y="11472"/>
                  </a:lnTo>
                  <a:lnTo>
                    <a:pt x="938622" y="12191"/>
                  </a:lnTo>
                  <a:lnTo>
                    <a:pt x="936662" y="14152"/>
                  </a:lnTo>
                  <a:lnTo>
                    <a:pt x="934633" y="15652"/>
                  </a:lnTo>
                  <a:lnTo>
                    <a:pt x="933670" y="16052"/>
                  </a:lnTo>
                  <a:close/>
                </a:path>
                <a:path w="939800" h="699770">
                  <a:moveTo>
                    <a:pt x="926308" y="2137"/>
                  </a:moveTo>
                  <a:lnTo>
                    <a:pt x="927438" y="1008"/>
                  </a:lnTo>
                  <a:lnTo>
                    <a:pt x="929302" y="235"/>
                  </a:lnTo>
                  <a:lnTo>
                    <a:pt x="932074" y="235"/>
                  </a:lnTo>
                  <a:lnTo>
                    <a:pt x="933762" y="488"/>
                  </a:lnTo>
                  <a:lnTo>
                    <a:pt x="928537" y="488"/>
                  </a:lnTo>
                  <a:lnTo>
                    <a:pt x="926308" y="2137"/>
                  </a:lnTo>
                  <a:close/>
                </a:path>
                <a:path w="939800" h="699770">
                  <a:moveTo>
                    <a:pt x="934279" y="488"/>
                  </a:moveTo>
                  <a:lnTo>
                    <a:pt x="933762" y="488"/>
                  </a:lnTo>
                  <a:lnTo>
                    <a:pt x="932074" y="235"/>
                  </a:lnTo>
                  <a:lnTo>
                    <a:pt x="933670" y="235"/>
                  </a:lnTo>
                  <a:lnTo>
                    <a:pt x="934279" y="488"/>
                  </a:lnTo>
                  <a:close/>
                </a:path>
                <a:path w="939800" h="699770">
                  <a:moveTo>
                    <a:pt x="935418" y="1008"/>
                  </a:moveTo>
                  <a:lnTo>
                    <a:pt x="934279" y="488"/>
                  </a:lnTo>
                  <a:lnTo>
                    <a:pt x="934552" y="488"/>
                  </a:lnTo>
                  <a:lnTo>
                    <a:pt x="935418" y="1008"/>
                  </a:lnTo>
                  <a:close/>
                </a:path>
                <a:path w="939800" h="699770">
                  <a:moveTo>
                    <a:pt x="937493" y="2967"/>
                  </a:moveTo>
                  <a:lnTo>
                    <a:pt x="935708" y="1182"/>
                  </a:lnTo>
                  <a:lnTo>
                    <a:pt x="936544" y="1684"/>
                  </a:lnTo>
                  <a:lnTo>
                    <a:pt x="937493" y="2967"/>
                  </a:lnTo>
                  <a:close/>
                </a:path>
                <a:path w="939800" h="699770">
                  <a:moveTo>
                    <a:pt x="9135" y="699558"/>
                  </a:moveTo>
                  <a:lnTo>
                    <a:pt x="4815" y="698913"/>
                  </a:lnTo>
                  <a:lnTo>
                    <a:pt x="3086" y="697874"/>
                  </a:lnTo>
                  <a:lnTo>
                    <a:pt x="488" y="694363"/>
                  </a:lnTo>
                  <a:lnTo>
                    <a:pt x="0" y="692405"/>
                  </a:lnTo>
                  <a:lnTo>
                    <a:pt x="645" y="688086"/>
                  </a:lnTo>
                  <a:lnTo>
                    <a:pt x="1684" y="686356"/>
                  </a:lnTo>
                  <a:lnTo>
                    <a:pt x="926308" y="2137"/>
                  </a:lnTo>
                  <a:lnTo>
                    <a:pt x="924349" y="4096"/>
                  </a:lnTo>
                  <a:lnTo>
                    <a:pt x="923577" y="5960"/>
                  </a:lnTo>
                  <a:lnTo>
                    <a:pt x="923577" y="10327"/>
                  </a:lnTo>
                  <a:lnTo>
                    <a:pt x="924349" y="12191"/>
                  </a:lnTo>
                  <a:lnTo>
                    <a:pt x="927438" y="15280"/>
                  </a:lnTo>
                  <a:lnTo>
                    <a:pt x="929302" y="16052"/>
                  </a:lnTo>
                  <a:lnTo>
                    <a:pt x="934094" y="16052"/>
                  </a:lnTo>
                  <a:lnTo>
                    <a:pt x="11092" y="699070"/>
                  </a:lnTo>
                  <a:lnTo>
                    <a:pt x="9135" y="699558"/>
                  </a:lnTo>
                  <a:close/>
                </a:path>
                <a:path w="939800" h="699770">
                  <a:moveTo>
                    <a:pt x="938995" y="4997"/>
                  </a:moveTo>
                  <a:lnTo>
                    <a:pt x="937493" y="2967"/>
                  </a:lnTo>
                  <a:lnTo>
                    <a:pt x="938622" y="4096"/>
                  </a:lnTo>
                  <a:lnTo>
                    <a:pt x="938995" y="4997"/>
                  </a:lnTo>
                  <a:close/>
                </a:path>
                <a:path w="939800" h="699770">
                  <a:moveTo>
                    <a:pt x="939394" y="8731"/>
                  </a:moveTo>
                  <a:lnTo>
                    <a:pt x="939394" y="6207"/>
                  </a:lnTo>
                  <a:lnTo>
                    <a:pt x="939630" y="7153"/>
                  </a:lnTo>
                  <a:lnTo>
                    <a:pt x="939394" y="8731"/>
                  </a:lnTo>
                  <a:close/>
                </a:path>
                <a:path w="939800" h="699770">
                  <a:moveTo>
                    <a:pt x="939021" y="11229"/>
                  </a:moveTo>
                  <a:lnTo>
                    <a:pt x="939394" y="8731"/>
                  </a:lnTo>
                  <a:lnTo>
                    <a:pt x="939394" y="10327"/>
                  </a:lnTo>
                  <a:lnTo>
                    <a:pt x="939021" y="11229"/>
                  </a:lnTo>
                  <a:close/>
                </a:path>
                <a:path w="939800" h="699770">
                  <a:moveTo>
                    <a:pt x="936662" y="14152"/>
                  </a:moveTo>
                  <a:lnTo>
                    <a:pt x="938447" y="12366"/>
                  </a:lnTo>
                  <a:lnTo>
                    <a:pt x="937945" y="13202"/>
                  </a:lnTo>
                  <a:lnTo>
                    <a:pt x="936662" y="14152"/>
                  </a:lnTo>
                  <a:close/>
                </a:path>
                <a:path w="939800" h="699770">
                  <a:moveTo>
                    <a:pt x="934633" y="15652"/>
                  </a:moveTo>
                  <a:lnTo>
                    <a:pt x="936662" y="14152"/>
                  </a:lnTo>
                  <a:lnTo>
                    <a:pt x="935533" y="15280"/>
                  </a:lnTo>
                  <a:lnTo>
                    <a:pt x="934633" y="15652"/>
                  </a:lnTo>
                  <a:close/>
                </a:path>
                <a:path w="939800" h="699770">
                  <a:moveTo>
                    <a:pt x="934094" y="16052"/>
                  </a:moveTo>
                  <a:lnTo>
                    <a:pt x="933670" y="16052"/>
                  </a:lnTo>
                  <a:lnTo>
                    <a:pt x="934633" y="15652"/>
                  </a:lnTo>
                  <a:lnTo>
                    <a:pt x="934094" y="16052"/>
                  </a:lnTo>
                  <a:close/>
                </a:path>
              </a:pathLst>
            </a:custGeom>
            <a:solidFill>
              <a:srgbClr val="EBD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62164" y="6135150"/>
              <a:ext cx="923925" cy="1480820"/>
            </a:xfrm>
            <a:custGeom>
              <a:avLst/>
              <a:gdLst/>
              <a:ahLst/>
              <a:cxnLst/>
              <a:rect l="l" t="t" r="r" b="b"/>
              <a:pathLst>
                <a:path w="923925" h="1480820">
                  <a:moveTo>
                    <a:pt x="0" y="1480419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3967" y="6126952"/>
              <a:ext cx="939800" cy="1497330"/>
            </a:xfrm>
            <a:custGeom>
              <a:avLst/>
              <a:gdLst/>
              <a:ahLst/>
              <a:cxnLst/>
              <a:rect l="l" t="t" r="r" b="b"/>
              <a:pathLst>
                <a:path w="939800" h="1497329">
                  <a:moveTo>
                    <a:pt x="7855" y="1496814"/>
                  </a:moveTo>
                  <a:lnTo>
                    <a:pt x="5864" y="1496482"/>
                  </a:lnTo>
                  <a:lnTo>
                    <a:pt x="2159" y="1494171"/>
                  </a:lnTo>
                  <a:lnTo>
                    <a:pt x="986" y="1492529"/>
                  </a:lnTo>
                  <a:lnTo>
                    <a:pt x="0" y="1488274"/>
                  </a:lnTo>
                  <a:lnTo>
                    <a:pt x="331" y="1486284"/>
                  </a:lnTo>
                  <a:lnTo>
                    <a:pt x="1487" y="1484431"/>
                  </a:lnTo>
                  <a:lnTo>
                    <a:pt x="925984" y="2159"/>
                  </a:lnTo>
                  <a:lnTo>
                    <a:pt x="927626" y="986"/>
                  </a:lnTo>
                  <a:lnTo>
                    <a:pt x="931881" y="0"/>
                  </a:lnTo>
                  <a:lnTo>
                    <a:pt x="933871" y="331"/>
                  </a:lnTo>
                  <a:lnTo>
                    <a:pt x="937577" y="2642"/>
                  </a:lnTo>
                  <a:lnTo>
                    <a:pt x="938750" y="4284"/>
                  </a:lnTo>
                  <a:lnTo>
                    <a:pt x="939736" y="8539"/>
                  </a:lnTo>
                  <a:lnTo>
                    <a:pt x="939405" y="10529"/>
                  </a:lnTo>
                  <a:lnTo>
                    <a:pt x="13751" y="1494654"/>
                  </a:lnTo>
                  <a:lnTo>
                    <a:pt x="12109" y="1495827"/>
                  </a:lnTo>
                  <a:lnTo>
                    <a:pt x="7855" y="1496814"/>
                  </a:lnTo>
                  <a:close/>
                </a:path>
              </a:pathLst>
            </a:custGeom>
            <a:solidFill>
              <a:srgbClr val="EBD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85506" y="6135150"/>
              <a:ext cx="923925" cy="455930"/>
            </a:xfrm>
            <a:custGeom>
              <a:avLst/>
              <a:gdLst/>
              <a:ahLst/>
              <a:cxnLst/>
              <a:rect l="l" t="t" r="r" b="b"/>
              <a:pathLst>
                <a:path w="923925" h="455929">
                  <a:moveTo>
                    <a:pt x="923342" y="45551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7315" y="6126959"/>
              <a:ext cx="939800" cy="472440"/>
            </a:xfrm>
            <a:custGeom>
              <a:avLst/>
              <a:gdLst/>
              <a:ahLst/>
              <a:cxnLst/>
              <a:rect l="l" t="t" r="r" b="b"/>
              <a:pathLst>
                <a:path w="939800" h="472440">
                  <a:moveTo>
                    <a:pt x="932005" y="471894"/>
                  </a:moveTo>
                  <a:lnTo>
                    <a:pt x="929992" y="471762"/>
                  </a:lnTo>
                  <a:lnTo>
                    <a:pt x="2733" y="14316"/>
                  </a:lnTo>
                  <a:lnTo>
                    <a:pt x="1403" y="12799"/>
                  </a:lnTo>
                  <a:lnTo>
                    <a:pt x="0" y="8663"/>
                  </a:lnTo>
                  <a:lnTo>
                    <a:pt x="132" y="6650"/>
                  </a:lnTo>
                  <a:lnTo>
                    <a:pt x="2064" y="2733"/>
                  </a:lnTo>
                  <a:lnTo>
                    <a:pt x="3581" y="1403"/>
                  </a:lnTo>
                  <a:lnTo>
                    <a:pt x="7717" y="0"/>
                  </a:lnTo>
                  <a:lnTo>
                    <a:pt x="9730" y="132"/>
                  </a:lnTo>
                  <a:lnTo>
                    <a:pt x="11689" y="1098"/>
                  </a:lnTo>
                  <a:lnTo>
                    <a:pt x="936989" y="457578"/>
                  </a:lnTo>
                  <a:lnTo>
                    <a:pt x="938319" y="459095"/>
                  </a:lnTo>
                  <a:lnTo>
                    <a:pt x="939723" y="463231"/>
                  </a:lnTo>
                  <a:lnTo>
                    <a:pt x="939590" y="465244"/>
                  </a:lnTo>
                  <a:lnTo>
                    <a:pt x="937658" y="469161"/>
                  </a:lnTo>
                  <a:lnTo>
                    <a:pt x="936141" y="470491"/>
                  </a:lnTo>
                  <a:lnTo>
                    <a:pt x="932005" y="471894"/>
                  </a:lnTo>
                  <a:close/>
                </a:path>
              </a:pathLst>
            </a:custGeom>
            <a:solidFill>
              <a:srgbClr val="EBD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8848" y="6476785"/>
              <a:ext cx="923925" cy="114300"/>
            </a:xfrm>
            <a:custGeom>
              <a:avLst/>
              <a:gdLst/>
              <a:ahLst/>
              <a:cxnLst/>
              <a:rect l="l" t="t" r="r" b="b"/>
              <a:pathLst>
                <a:path w="923925" h="114300">
                  <a:moveTo>
                    <a:pt x="0" y="113878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00732" y="6468669"/>
              <a:ext cx="939800" cy="130175"/>
            </a:xfrm>
            <a:custGeom>
              <a:avLst/>
              <a:gdLst/>
              <a:ahLst/>
              <a:cxnLst/>
              <a:rect l="l" t="t" r="r" b="b"/>
              <a:pathLst>
                <a:path w="939800" h="130175">
                  <a:moveTo>
                    <a:pt x="6916" y="130110"/>
                  </a:moveTo>
                  <a:lnTo>
                    <a:pt x="4972" y="129572"/>
                  </a:lnTo>
                  <a:lnTo>
                    <a:pt x="1529" y="126885"/>
                  </a:lnTo>
                  <a:lnTo>
                    <a:pt x="534" y="125130"/>
                  </a:lnTo>
                  <a:lnTo>
                    <a:pt x="0" y="120795"/>
                  </a:lnTo>
                  <a:lnTo>
                    <a:pt x="538" y="118850"/>
                  </a:lnTo>
                  <a:lnTo>
                    <a:pt x="3225" y="115407"/>
                  </a:lnTo>
                  <a:lnTo>
                    <a:pt x="4980" y="114413"/>
                  </a:lnTo>
                  <a:lnTo>
                    <a:pt x="7148" y="114145"/>
                  </a:lnTo>
                  <a:lnTo>
                    <a:pt x="932657" y="0"/>
                  </a:lnTo>
                  <a:lnTo>
                    <a:pt x="934602" y="538"/>
                  </a:lnTo>
                  <a:lnTo>
                    <a:pt x="938045" y="3225"/>
                  </a:lnTo>
                  <a:lnTo>
                    <a:pt x="939039" y="4980"/>
                  </a:lnTo>
                  <a:lnTo>
                    <a:pt x="939574" y="9315"/>
                  </a:lnTo>
                  <a:lnTo>
                    <a:pt x="939035" y="11259"/>
                  </a:lnTo>
                  <a:lnTo>
                    <a:pt x="936348" y="14703"/>
                  </a:lnTo>
                  <a:lnTo>
                    <a:pt x="934593" y="15697"/>
                  </a:lnTo>
                  <a:lnTo>
                    <a:pt x="6916" y="130110"/>
                  </a:lnTo>
                  <a:close/>
                </a:path>
              </a:pathLst>
            </a:custGeom>
            <a:solidFill>
              <a:srgbClr val="EBD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38822" y="7615569"/>
              <a:ext cx="923925" cy="455930"/>
            </a:xfrm>
            <a:custGeom>
              <a:avLst/>
              <a:gdLst/>
              <a:ahLst/>
              <a:cxnLst/>
              <a:rect l="l" t="t" r="r" b="b"/>
              <a:pathLst>
                <a:path w="923925" h="455929">
                  <a:moveTo>
                    <a:pt x="923342" y="45551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30631" y="7607379"/>
              <a:ext cx="939800" cy="472440"/>
            </a:xfrm>
            <a:custGeom>
              <a:avLst/>
              <a:gdLst/>
              <a:ahLst/>
              <a:cxnLst/>
              <a:rect l="l" t="t" r="r" b="b"/>
              <a:pathLst>
                <a:path w="939800" h="472440">
                  <a:moveTo>
                    <a:pt x="926863" y="470219"/>
                  </a:moveTo>
                  <a:lnTo>
                    <a:pt x="2733" y="14316"/>
                  </a:lnTo>
                  <a:lnTo>
                    <a:pt x="1403" y="12799"/>
                  </a:lnTo>
                  <a:lnTo>
                    <a:pt x="0" y="8663"/>
                  </a:lnTo>
                  <a:lnTo>
                    <a:pt x="132" y="6650"/>
                  </a:lnTo>
                  <a:lnTo>
                    <a:pt x="2064" y="2733"/>
                  </a:lnTo>
                  <a:lnTo>
                    <a:pt x="3581" y="1403"/>
                  </a:lnTo>
                  <a:lnTo>
                    <a:pt x="7717" y="0"/>
                  </a:lnTo>
                  <a:lnTo>
                    <a:pt x="9730" y="132"/>
                  </a:lnTo>
                  <a:lnTo>
                    <a:pt x="933377" y="455796"/>
                  </a:lnTo>
                  <a:lnTo>
                    <a:pt x="929348" y="455796"/>
                  </a:lnTo>
                  <a:lnTo>
                    <a:pt x="927484" y="456568"/>
                  </a:lnTo>
                  <a:lnTo>
                    <a:pt x="924396" y="459656"/>
                  </a:lnTo>
                  <a:lnTo>
                    <a:pt x="923624" y="461520"/>
                  </a:lnTo>
                  <a:lnTo>
                    <a:pt x="923624" y="465888"/>
                  </a:lnTo>
                  <a:lnTo>
                    <a:pt x="924396" y="467752"/>
                  </a:lnTo>
                  <a:lnTo>
                    <a:pt x="926863" y="470219"/>
                  </a:lnTo>
                  <a:close/>
                </a:path>
                <a:path w="939800" h="472440">
                  <a:moveTo>
                    <a:pt x="932005" y="471895"/>
                  </a:moveTo>
                  <a:lnTo>
                    <a:pt x="929992" y="471762"/>
                  </a:lnTo>
                  <a:lnTo>
                    <a:pt x="926863" y="470219"/>
                  </a:lnTo>
                  <a:lnTo>
                    <a:pt x="924396" y="467752"/>
                  </a:lnTo>
                  <a:lnTo>
                    <a:pt x="923624" y="465888"/>
                  </a:lnTo>
                  <a:lnTo>
                    <a:pt x="923624" y="461520"/>
                  </a:lnTo>
                  <a:lnTo>
                    <a:pt x="924396" y="459656"/>
                  </a:lnTo>
                  <a:lnTo>
                    <a:pt x="927484" y="456568"/>
                  </a:lnTo>
                  <a:lnTo>
                    <a:pt x="929348" y="455796"/>
                  </a:lnTo>
                  <a:lnTo>
                    <a:pt x="933377" y="455796"/>
                  </a:lnTo>
                  <a:lnTo>
                    <a:pt x="936201" y="457189"/>
                  </a:lnTo>
                  <a:lnTo>
                    <a:pt x="938428" y="459416"/>
                  </a:lnTo>
                  <a:lnTo>
                    <a:pt x="939440" y="462399"/>
                  </a:lnTo>
                  <a:lnTo>
                    <a:pt x="939440" y="465548"/>
                  </a:lnTo>
                  <a:lnTo>
                    <a:pt x="938047" y="468373"/>
                  </a:lnTo>
                  <a:lnTo>
                    <a:pt x="935929" y="470491"/>
                  </a:lnTo>
                  <a:lnTo>
                    <a:pt x="936141" y="470491"/>
                  </a:lnTo>
                  <a:lnTo>
                    <a:pt x="932005" y="471895"/>
                  </a:lnTo>
                  <a:close/>
                </a:path>
                <a:path w="939800" h="472440">
                  <a:moveTo>
                    <a:pt x="936201" y="457189"/>
                  </a:moveTo>
                  <a:lnTo>
                    <a:pt x="933377" y="455796"/>
                  </a:lnTo>
                  <a:lnTo>
                    <a:pt x="933716" y="455796"/>
                  </a:lnTo>
                  <a:lnTo>
                    <a:pt x="935580" y="456568"/>
                  </a:lnTo>
                  <a:lnTo>
                    <a:pt x="936201" y="457189"/>
                  </a:lnTo>
                  <a:close/>
                </a:path>
                <a:path w="939800" h="472440">
                  <a:moveTo>
                    <a:pt x="938428" y="459416"/>
                  </a:moveTo>
                  <a:lnTo>
                    <a:pt x="936201" y="457189"/>
                  </a:lnTo>
                  <a:lnTo>
                    <a:pt x="936989" y="457578"/>
                  </a:lnTo>
                  <a:lnTo>
                    <a:pt x="938319" y="459095"/>
                  </a:lnTo>
                  <a:lnTo>
                    <a:pt x="938428" y="459416"/>
                  </a:lnTo>
                  <a:close/>
                </a:path>
                <a:path w="939800" h="472440">
                  <a:moveTo>
                    <a:pt x="939440" y="462399"/>
                  </a:moveTo>
                  <a:lnTo>
                    <a:pt x="938510" y="459656"/>
                  </a:lnTo>
                  <a:lnTo>
                    <a:pt x="938428" y="459416"/>
                  </a:lnTo>
                  <a:lnTo>
                    <a:pt x="938668" y="459656"/>
                  </a:lnTo>
                  <a:lnTo>
                    <a:pt x="939440" y="461520"/>
                  </a:lnTo>
                  <a:lnTo>
                    <a:pt x="939440" y="462399"/>
                  </a:lnTo>
                  <a:close/>
                </a:path>
                <a:path w="939800" h="472440">
                  <a:moveTo>
                    <a:pt x="939440" y="465548"/>
                  </a:moveTo>
                  <a:lnTo>
                    <a:pt x="939440" y="462399"/>
                  </a:lnTo>
                  <a:lnTo>
                    <a:pt x="939723" y="463231"/>
                  </a:lnTo>
                  <a:lnTo>
                    <a:pt x="939590" y="465244"/>
                  </a:lnTo>
                  <a:lnTo>
                    <a:pt x="939440" y="465548"/>
                  </a:lnTo>
                  <a:close/>
                </a:path>
                <a:path w="939800" h="472440">
                  <a:moveTo>
                    <a:pt x="938047" y="468373"/>
                  </a:moveTo>
                  <a:lnTo>
                    <a:pt x="939440" y="465548"/>
                  </a:lnTo>
                  <a:lnTo>
                    <a:pt x="939440" y="465888"/>
                  </a:lnTo>
                  <a:lnTo>
                    <a:pt x="938668" y="467752"/>
                  </a:lnTo>
                  <a:lnTo>
                    <a:pt x="938047" y="468373"/>
                  </a:lnTo>
                  <a:close/>
                </a:path>
                <a:path w="939800" h="472440">
                  <a:moveTo>
                    <a:pt x="936141" y="470491"/>
                  </a:moveTo>
                  <a:lnTo>
                    <a:pt x="935929" y="470491"/>
                  </a:lnTo>
                  <a:lnTo>
                    <a:pt x="938047" y="468373"/>
                  </a:lnTo>
                  <a:lnTo>
                    <a:pt x="937658" y="469161"/>
                  </a:lnTo>
                  <a:lnTo>
                    <a:pt x="936141" y="470491"/>
                  </a:lnTo>
                  <a:close/>
                </a:path>
                <a:path w="939800" h="472440">
                  <a:moveTo>
                    <a:pt x="929688" y="471612"/>
                  </a:moveTo>
                  <a:lnTo>
                    <a:pt x="929348" y="471612"/>
                  </a:lnTo>
                  <a:lnTo>
                    <a:pt x="927484" y="470840"/>
                  </a:lnTo>
                  <a:lnTo>
                    <a:pt x="926863" y="470219"/>
                  </a:lnTo>
                  <a:lnTo>
                    <a:pt x="929688" y="471612"/>
                  </a:lnTo>
                  <a:close/>
                </a:path>
                <a:path w="939800" h="472440">
                  <a:moveTo>
                    <a:pt x="933716" y="471612"/>
                  </a:moveTo>
                  <a:lnTo>
                    <a:pt x="932836" y="471612"/>
                  </a:lnTo>
                  <a:lnTo>
                    <a:pt x="936141" y="470491"/>
                  </a:lnTo>
                  <a:lnTo>
                    <a:pt x="935929" y="470491"/>
                  </a:lnTo>
                  <a:lnTo>
                    <a:pt x="935580" y="470840"/>
                  </a:lnTo>
                  <a:lnTo>
                    <a:pt x="933716" y="471612"/>
                  </a:lnTo>
                  <a:close/>
                </a:path>
              </a:pathLst>
            </a:custGeom>
            <a:solidFill>
              <a:srgbClr val="C7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62164" y="7160056"/>
              <a:ext cx="923925" cy="911225"/>
            </a:xfrm>
            <a:custGeom>
              <a:avLst/>
              <a:gdLst/>
              <a:ahLst/>
              <a:cxnLst/>
              <a:rect l="l" t="t" r="r" b="b"/>
              <a:pathLst>
                <a:path w="923925" h="911225">
                  <a:moveTo>
                    <a:pt x="0" y="911027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54241" y="7152133"/>
              <a:ext cx="939800" cy="927100"/>
            </a:xfrm>
            <a:custGeom>
              <a:avLst/>
              <a:gdLst/>
              <a:ahLst/>
              <a:cxnLst/>
              <a:rect l="l" t="t" r="r" b="b"/>
              <a:pathLst>
                <a:path w="939800" h="927100">
                  <a:moveTo>
                    <a:pt x="10053" y="926872"/>
                  </a:moveTo>
                  <a:lnTo>
                    <a:pt x="5685" y="926843"/>
                  </a:lnTo>
                  <a:lnTo>
                    <a:pt x="3827" y="926059"/>
                  </a:lnTo>
                  <a:lnTo>
                    <a:pt x="759" y="922949"/>
                  </a:lnTo>
                  <a:lnTo>
                    <a:pt x="0" y="921080"/>
                  </a:lnTo>
                  <a:lnTo>
                    <a:pt x="29" y="916713"/>
                  </a:lnTo>
                  <a:lnTo>
                    <a:pt x="814" y="914854"/>
                  </a:lnTo>
                  <a:lnTo>
                    <a:pt x="2368" y="913321"/>
                  </a:lnTo>
                  <a:lnTo>
                    <a:pt x="927264" y="759"/>
                  </a:lnTo>
                  <a:lnTo>
                    <a:pt x="929134" y="0"/>
                  </a:lnTo>
                  <a:lnTo>
                    <a:pt x="933501" y="29"/>
                  </a:lnTo>
                  <a:lnTo>
                    <a:pt x="935360" y="813"/>
                  </a:lnTo>
                  <a:lnTo>
                    <a:pt x="938427" y="3922"/>
                  </a:lnTo>
                  <a:lnTo>
                    <a:pt x="939187" y="5791"/>
                  </a:lnTo>
                  <a:lnTo>
                    <a:pt x="939157" y="10159"/>
                  </a:lnTo>
                  <a:lnTo>
                    <a:pt x="938373" y="12018"/>
                  </a:lnTo>
                  <a:lnTo>
                    <a:pt x="11922" y="926113"/>
                  </a:lnTo>
                  <a:lnTo>
                    <a:pt x="10053" y="926872"/>
                  </a:lnTo>
                  <a:close/>
                </a:path>
              </a:pathLst>
            </a:custGeom>
            <a:solidFill>
              <a:srgbClr val="C7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85506" y="7160056"/>
              <a:ext cx="923925" cy="285115"/>
            </a:xfrm>
            <a:custGeom>
              <a:avLst/>
              <a:gdLst/>
              <a:ahLst/>
              <a:cxnLst/>
              <a:rect l="l" t="t" r="r" b="b"/>
              <a:pathLst>
                <a:path w="923925" h="285115">
                  <a:moveTo>
                    <a:pt x="923342" y="284696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77305" y="7151855"/>
              <a:ext cx="939800" cy="301625"/>
            </a:xfrm>
            <a:custGeom>
              <a:avLst/>
              <a:gdLst/>
              <a:ahLst/>
              <a:cxnLst/>
              <a:rect l="l" t="t" r="r" b="b"/>
              <a:pathLst>
                <a:path w="939800" h="301625">
                  <a:moveTo>
                    <a:pt x="931299" y="301097"/>
                  </a:moveTo>
                  <a:lnTo>
                    <a:pt x="3783" y="15114"/>
                  </a:lnTo>
                  <a:lnTo>
                    <a:pt x="2229" y="13827"/>
                  </a:lnTo>
                  <a:lnTo>
                    <a:pt x="188" y="9965"/>
                  </a:lnTo>
                  <a:lnTo>
                    <a:pt x="0" y="7957"/>
                  </a:lnTo>
                  <a:lnTo>
                    <a:pt x="1286" y="3783"/>
                  </a:lnTo>
                  <a:lnTo>
                    <a:pt x="2573" y="2229"/>
                  </a:lnTo>
                  <a:lnTo>
                    <a:pt x="6435" y="188"/>
                  </a:lnTo>
                  <a:lnTo>
                    <a:pt x="8443" y="0"/>
                  </a:lnTo>
                  <a:lnTo>
                    <a:pt x="10530" y="643"/>
                  </a:lnTo>
                  <a:lnTo>
                    <a:pt x="935959" y="285983"/>
                  </a:lnTo>
                  <a:lnTo>
                    <a:pt x="937513" y="287270"/>
                  </a:lnTo>
                  <a:lnTo>
                    <a:pt x="939554" y="291131"/>
                  </a:lnTo>
                  <a:lnTo>
                    <a:pt x="939743" y="293140"/>
                  </a:lnTo>
                  <a:lnTo>
                    <a:pt x="938456" y="297313"/>
                  </a:lnTo>
                  <a:lnTo>
                    <a:pt x="937169" y="298867"/>
                  </a:lnTo>
                  <a:lnTo>
                    <a:pt x="933307" y="300908"/>
                  </a:lnTo>
                  <a:lnTo>
                    <a:pt x="931299" y="301097"/>
                  </a:lnTo>
                  <a:close/>
                </a:path>
              </a:pathLst>
            </a:custGeom>
            <a:solidFill>
              <a:srgbClr val="C7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08848" y="5451879"/>
              <a:ext cx="923925" cy="1993264"/>
            </a:xfrm>
            <a:custGeom>
              <a:avLst/>
              <a:gdLst/>
              <a:ahLst/>
              <a:cxnLst/>
              <a:rect l="l" t="t" r="r" b="b"/>
              <a:pathLst>
                <a:path w="923925" h="1993265">
                  <a:moveTo>
                    <a:pt x="0" y="1992872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00671" y="5443702"/>
              <a:ext cx="939800" cy="2009775"/>
            </a:xfrm>
            <a:custGeom>
              <a:avLst/>
              <a:gdLst/>
              <a:ahLst/>
              <a:cxnLst/>
              <a:rect l="l" t="t" r="r" b="b"/>
              <a:pathLst>
                <a:path w="939800" h="2009775">
                  <a:moveTo>
                    <a:pt x="8849" y="2009225"/>
                  </a:moveTo>
                  <a:lnTo>
                    <a:pt x="6833" y="2009142"/>
                  </a:lnTo>
                  <a:lnTo>
                    <a:pt x="2870" y="2007306"/>
                  </a:lnTo>
                  <a:lnTo>
                    <a:pt x="1504" y="2005822"/>
                  </a:lnTo>
                  <a:lnTo>
                    <a:pt x="0" y="2001722"/>
                  </a:lnTo>
                  <a:lnTo>
                    <a:pt x="83" y="1999706"/>
                  </a:lnTo>
                  <a:lnTo>
                    <a:pt x="1001" y="1997724"/>
                  </a:lnTo>
                  <a:lnTo>
                    <a:pt x="925261" y="2870"/>
                  </a:lnTo>
                  <a:lnTo>
                    <a:pt x="926745" y="1503"/>
                  </a:lnTo>
                  <a:lnTo>
                    <a:pt x="930846" y="0"/>
                  </a:lnTo>
                  <a:lnTo>
                    <a:pt x="932861" y="83"/>
                  </a:lnTo>
                  <a:lnTo>
                    <a:pt x="936825" y="1919"/>
                  </a:lnTo>
                  <a:lnTo>
                    <a:pt x="938191" y="3403"/>
                  </a:lnTo>
                  <a:lnTo>
                    <a:pt x="939695" y="7503"/>
                  </a:lnTo>
                  <a:lnTo>
                    <a:pt x="939612" y="9519"/>
                  </a:lnTo>
                  <a:lnTo>
                    <a:pt x="14434" y="2006355"/>
                  </a:lnTo>
                  <a:lnTo>
                    <a:pt x="12949" y="2007722"/>
                  </a:lnTo>
                  <a:lnTo>
                    <a:pt x="8849" y="2009225"/>
                  </a:lnTo>
                  <a:close/>
                </a:path>
              </a:pathLst>
            </a:custGeom>
            <a:solidFill>
              <a:srgbClr val="C7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38822" y="6590663"/>
              <a:ext cx="923925" cy="683895"/>
            </a:xfrm>
            <a:custGeom>
              <a:avLst/>
              <a:gdLst/>
              <a:ahLst/>
              <a:cxnLst/>
              <a:rect l="l" t="t" r="r" b="b"/>
              <a:pathLst>
                <a:path w="923925" h="683895">
                  <a:moveTo>
                    <a:pt x="0" y="683270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30677" y="6582519"/>
              <a:ext cx="939800" cy="699770"/>
            </a:xfrm>
            <a:custGeom>
              <a:avLst/>
              <a:gdLst/>
              <a:ahLst/>
              <a:cxnLst/>
              <a:rect l="l" t="t" r="r" b="b"/>
              <a:pathLst>
                <a:path w="939800" h="699770">
                  <a:moveTo>
                    <a:pt x="933669" y="16052"/>
                  </a:moveTo>
                  <a:lnTo>
                    <a:pt x="929302" y="16052"/>
                  </a:lnTo>
                  <a:lnTo>
                    <a:pt x="927438" y="15280"/>
                  </a:lnTo>
                  <a:lnTo>
                    <a:pt x="924349" y="12191"/>
                  </a:lnTo>
                  <a:lnTo>
                    <a:pt x="923577" y="10327"/>
                  </a:lnTo>
                  <a:lnTo>
                    <a:pt x="923577" y="5960"/>
                  </a:lnTo>
                  <a:lnTo>
                    <a:pt x="924350" y="4096"/>
                  </a:lnTo>
                  <a:lnTo>
                    <a:pt x="925479" y="2966"/>
                  </a:lnTo>
                  <a:lnTo>
                    <a:pt x="925842" y="2482"/>
                  </a:lnTo>
                  <a:lnTo>
                    <a:pt x="928537" y="488"/>
                  </a:lnTo>
                  <a:lnTo>
                    <a:pt x="930495" y="0"/>
                  </a:lnTo>
                  <a:lnTo>
                    <a:pt x="932072" y="235"/>
                  </a:lnTo>
                  <a:lnTo>
                    <a:pt x="929302" y="235"/>
                  </a:lnTo>
                  <a:lnTo>
                    <a:pt x="928693" y="488"/>
                  </a:lnTo>
                  <a:lnTo>
                    <a:pt x="934279" y="488"/>
                  </a:lnTo>
                  <a:lnTo>
                    <a:pt x="935534" y="1007"/>
                  </a:lnTo>
                  <a:lnTo>
                    <a:pt x="937493" y="2966"/>
                  </a:lnTo>
                  <a:lnTo>
                    <a:pt x="939142" y="5195"/>
                  </a:lnTo>
                  <a:lnTo>
                    <a:pt x="939394" y="5960"/>
                  </a:lnTo>
                  <a:lnTo>
                    <a:pt x="939394" y="8730"/>
                  </a:lnTo>
                  <a:lnTo>
                    <a:pt x="934632" y="15653"/>
                  </a:lnTo>
                  <a:lnTo>
                    <a:pt x="933669" y="16052"/>
                  </a:lnTo>
                  <a:close/>
                </a:path>
                <a:path w="939800" h="699770">
                  <a:moveTo>
                    <a:pt x="926309" y="2136"/>
                  </a:moveTo>
                  <a:lnTo>
                    <a:pt x="927438" y="1007"/>
                  </a:lnTo>
                  <a:lnTo>
                    <a:pt x="929302" y="235"/>
                  </a:lnTo>
                  <a:lnTo>
                    <a:pt x="932072" y="235"/>
                  </a:lnTo>
                  <a:lnTo>
                    <a:pt x="933761" y="488"/>
                  </a:lnTo>
                  <a:lnTo>
                    <a:pt x="928537" y="488"/>
                  </a:lnTo>
                  <a:lnTo>
                    <a:pt x="926309" y="2136"/>
                  </a:lnTo>
                  <a:close/>
                </a:path>
                <a:path w="939800" h="699770">
                  <a:moveTo>
                    <a:pt x="934279" y="488"/>
                  </a:moveTo>
                  <a:lnTo>
                    <a:pt x="933761" y="488"/>
                  </a:lnTo>
                  <a:lnTo>
                    <a:pt x="932072" y="235"/>
                  </a:lnTo>
                  <a:lnTo>
                    <a:pt x="933669" y="235"/>
                  </a:lnTo>
                  <a:lnTo>
                    <a:pt x="934279" y="488"/>
                  </a:lnTo>
                  <a:close/>
                </a:path>
                <a:path w="939800" h="699770">
                  <a:moveTo>
                    <a:pt x="935417" y="1007"/>
                  </a:moveTo>
                  <a:lnTo>
                    <a:pt x="934279" y="488"/>
                  </a:lnTo>
                  <a:lnTo>
                    <a:pt x="934552" y="488"/>
                  </a:lnTo>
                  <a:lnTo>
                    <a:pt x="935417" y="1007"/>
                  </a:lnTo>
                  <a:close/>
                </a:path>
                <a:path w="939800" h="699770">
                  <a:moveTo>
                    <a:pt x="937134" y="2482"/>
                  </a:moveTo>
                  <a:lnTo>
                    <a:pt x="936662" y="2136"/>
                  </a:lnTo>
                  <a:lnTo>
                    <a:pt x="935709" y="1182"/>
                  </a:lnTo>
                  <a:lnTo>
                    <a:pt x="936544" y="1684"/>
                  </a:lnTo>
                  <a:lnTo>
                    <a:pt x="937134" y="2482"/>
                  </a:lnTo>
                  <a:close/>
                </a:path>
                <a:path w="939800" h="699770">
                  <a:moveTo>
                    <a:pt x="9135" y="699559"/>
                  </a:moveTo>
                  <a:lnTo>
                    <a:pt x="4815" y="698913"/>
                  </a:lnTo>
                  <a:lnTo>
                    <a:pt x="3086" y="697874"/>
                  </a:lnTo>
                  <a:lnTo>
                    <a:pt x="488" y="694363"/>
                  </a:lnTo>
                  <a:lnTo>
                    <a:pt x="0" y="692405"/>
                  </a:lnTo>
                  <a:lnTo>
                    <a:pt x="645" y="688086"/>
                  </a:lnTo>
                  <a:lnTo>
                    <a:pt x="1684" y="686356"/>
                  </a:lnTo>
                  <a:lnTo>
                    <a:pt x="925842" y="2482"/>
                  </a:lnTo>
                  <a:lnTo>
                    <a:pt x="925479" y="2966"/>
                  </a:lnTo>
                  <a:lnTo>
                    <a:pt x="924350" y="4096"/>
                  </a:lnTo>
                  <a:lnTo>
                    <a:pt x="923577" y="5960"/>
                  </a:lnTo>
                  <a:lnTo>
                    <a:pt x="923577" y="10327"/>
                  </a:lnTo>
                  <a:lnTo>
                    <a:pt x="924349" y="12191"/>
                  </a:lnTo>
                  <a:lnTo>
                    <a:pt x="927438" y="15280"/>
                  </a:lnTo>
                  <a:lnTo>
                    <a:pt x="929302" y="16052"/>
                  </a:lnTo>
                  <a:lnTo>
                    <a:pt x="934093" y="16052"/>
                  </a:lnTo>
                  <a:lnTo>
                    <a:pt x="11092" y="699070"/>
                  </a:lnTo>
                  <a:lnTo>
                    <a:pt x="9135" y="699559"/>
                  </a:lnTo>
                  <a:close/>
                </a:path>
                <a:path w="939800" h="699770">
                  <a:moveTo>
                    <a:pt x="938995" y="4997"/>
                  </a:moveTo>
                  <a:lnTo>
                    <a:pt x="937493" y="2966"/>
                  </a:lnTo>
                  <a:lnTo>
                    <a:pt x="938622" y="4096"/>
                  </a:lnTo>
                  <a:lnTo>
                    <a:pt x="938995" y="4997"/>
                  </a:lnTo>
                  <a:close/>
                </a:path>
                <a:path w="939800" h="699770">
                  <a:moveTo>
                    <a:pt x="939394" y="8730"/>
                  </a:moveTo>
                  <a:lnTo>
                    <a:pt x="939394" y="6207"/>
                  </a:lnTo>
                  <a:lnTo>
                    <a:pt x="939630" y="7153"/>
                  </a:lnTo>
                  <a:lnTo>
                    <a:pt x="939394" y="8730"/>
                  </a:lnTo>
                  <a:close/>
                </a:path>
                <a:path w="939800" h="699770">
                  <a:moveTo>
                    <a:pt x="939020" y="11229"/>
                  </a:moveTo>
                  <a:lnTo>
                    <a:pt x="939394" y="8730"/>
                  </a:lnTo>
                  <a:lnTo>
                    <a:pt x="939394" y="10327"/>
                  </a:lnTo>
                  <a:lnTo>
                    <a:pt x="939020" y="11229"/>
                  </a:lnTo>
                  <a:close/>
                </a:path>
                <a:path w="939800" h="699770">
                  <a:moveTo>
                    <a:pt x="936662" y="14151"/>
                  </a:moveTo>
                  <a:lnTo>
                    <a:pt x="938447" y="12366"/>
                  </a:lnTo>
                  <a:lnTo>
                    <a:pt x="937945" y="13202"/>
                  </a:lnTo>
                  <a:lnTo>
                    <a:pt x="936662" y="14151"/>
                  </a:lnTo>
                  <a:close/>
                </a:path>
                <a:path w="939800" h="699770">
                  <a:moveTo>
                    <a:pt x="934632" y="15653"/>
                  </a:moveTo>
                  <a:lnTo>
                    <a:pt x="936662" y="14151"/>
                  </a:lnTo>
                  <a:lnTo>
                    <a:pt x="935533" y="15280"/>
                  </a:lnTo>
                  <a:lnTo>
                    <a:pt x="934632" y="15653"/>
                  </a:lnTo>
                  <a:close/>
                </a:path>
                <a:path w="939800" h="699770">
                  <a:moveTo>
                    <a:pt x="934093" y="16052"/>
                  </a:moveTo>
                  <a:lnTo>
                    <a:pt x="933669" y="16052"/>
                  </a:lnTo>
                  <a:lnTo>
                    <a:pt x="934632" y="15653"/>
                  </a:lnTo>
                  <a:lnTo>
                    <a:pt x="934093" y="16052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62164" y="6590663"/>
              <a:ext cx="923925" cy="285115"/>
            </a:xfrm>
            <a:custGeom>
              <a:avLst/>
              <a:gdLst/>
              <a:ahLst/>
              <a:cxnLst/>
              <a:rect l="l" t="t" r="r" b="b"/>
              <a:pathLst>
                <a:path w="923925" h="285115">
                  <a:moveTo>
                    <a:pt x="923342" y="284696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53963" y="6582463"/>
              <a:ext cx="939800" cy="301625"/>
            </a:xfrm>
            <a:custGeom>
              <a:avLst/>
              <a:gdLst/>
              <a:ahLst/>
              <a:cxnLst/>
              <a:rect l="l" t="t" r="r" b="b"/>
              <a:pathLst>
                <a:path w="939800" h="301625">
                  <a:moveTo>
                    <a:pt x="931299" y="301097"/>
                  </a:moveTo>
                  <a:lnTo>
                    <a:pt x="3783" y="15114"/>
                  </a:lnTo>
                  <a:lnTo>
                    <a:pt x="2229" y="13827"/>
                  </a:lnTo>
                  <a:lnTo>
                    <a:pt x="188" y="9966"/>
                  </a:lnTo>
                  <a:lnTo>
                    <a:pt x="0" y="7957"/>
                  </a:lnTo>
                  <a:lnTo>
                    <a:pt x="1287" y="3783"/>
                  </a:lnTo>
                  <a:lnTo>
                    <a:pt x="2573" y="2229"/>
                  </a:lnTo>
                  <a:lnTo>
                    <a:pt x="6435" y="188"/>
                  </a:lnTo>
                  <a:lnTo>
                    <a:pt x="8444" y="0"/>
                  </a:lnTo>
                  <a:lnTo>
                    <a:pt x="10530" y="643"/>
                  </a:lnTo>
                  <a:lnTo>
                    <a:pt x="935959" y="285982"/>
                  </a:lnTo>
                  <a:lnTo>
                    <a:pt x="937513" y="287269"/>
                  </a:lnTo>
                  <a:lnTo>
                    <a:pt x="939554" y="291131"/>
                  </a:lnTo>
                  <a:lnTo>
                    <a:pt x="939743" y="293140"/>
                  </a:lnTo>
                  <a:lnTo>
                    <a:pt x="938456" y="297313"/>
                  </a:lnTo>
                  <a:lnTo>
                    <a:pt x="937169" y="298867"/>
                  </a:lnTo>
                  <a:lnTo>
                    <a:pt x="933308" y="300908"/>
                  </a:lnTo>
                  <a:lnTo>
                    <a:pt x="931299" y="301097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85506" y="6021271"/>
              <a:ext cx="923925" cy="854710"/>
            </a:xfrm>
            <a:custGeom>
              <a:avLst/>
              <a:gdLst/>
              <a:ahLst/>
              <a:cxnLst/>
              <a:rect l="l" t="t" r="r" b="b"/>
              <a:pathLst>
                <a:path w="923925" h="854709">
                  <a:moveTo>
                    <a:pt x="0" y="854088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77518" y="6013284"/>
              <a:ext cx="939800" cy="870585"/>
            </a:xfrm>
            <a:custGeom>
              <a:avLst/>
              <a:gdLst/>
              <a:ahLst/>
              <a:cxnLst/>
              <a:rect l="l" t="t" r="r" b="b"/>
              <a:pathLst>
                <a:path w="939800" h="870584">
                  <a:moveTo>
                    <a:pt x="9861" y="870062"/>
                  </a:moveTo>
                  <a:lnTo>
                    <a:pt x="5497" y="869892"/>
                  </a:lnTo>
                  <a:lnTo>
                    <a:pt x="3664" y="869048"/>
                  </a:lnTo>
                  <a:lnTo>
                    <a:pt x="699" y="865842"/>
                  </a:lnTo>
                  <a:lnTo>
                    <a:pt x="0" y="863949"/>
                  </a:lnTo>
                  <a:lnTo>
                    <a:pt x="170" y="859585"/>
                  </a:lnTo>
                  <a:lnTo>
                    <a:pt x="1014" y="857753"/>
                  </a:lnTo>
                  <a:lnTo>
                    <a:pt x="2617" y="856270"/>
                  </a:lnTo>
                  <a:lnTo>
                    <a:pt x="927562" y="698"/>
                  </a:lnTo>
                  <a:lnTo>
                    <a:pt x="929455" y="0"/>
                  </a:lnTo>
                  <a:lnTo>
                    <a:pt x="933819" y="170"/>
                  </a:lnTo>
                  <a:lnTo>
                    <a:pt x="935652" y="1014"/>
                  </a:lnTo>
                  <a:lnTo>
                    <a:pt x="938618" y="4220"/>
                  </a:lnTo>
                  <a:lnTo>
                    <a:pt x="939316" y="6113"/>
                  </a:lnTo>
                  <a:lnTo>
                    <a:pt x="939146" y="10477"/>
                  </a:lnTo>
                  <a:lnTo>
                    <a:pt x="938302" y="12309"/>
                  </a:lnTo>
                  <a:lnTo>
                    <a:pt x="11754" y="869363"/>
                  </a:lnTo>
                  <a:lnTo>
                    <a:pt x="9861" y="870062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08848" y="5907393"/>
              <a:ext cx="923925" cy="114300"/>
            </a:xfrm>
            <a:custGeom>
              <a:avLst/>
              <a:gdLst/>
              <a:ahLst/>
              <a:cxnLst/>
              <a:rect l="l" t="t" r="r" b="b"/>
              <a:pathLst>
                <a:path w="923925" h="114300">
                  <a:moveTo>
                    <a:pt x="0" y="113878"/>
                  </a:moveTo>
                  <a:lnTo>
                    <a:pt x="923342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00732" y="5899277"/>
              <a:ext cx="939800" cy="130175"/>
            </a:xfrm>
            <a:custGeom>
              <a:avLst/>
              <a:gdLst/>
              <a:ahLst/>
              <a:cxnLst/>
              <a:rect l="l" t="t" r="r" b="b"/>
              <a:pathLst>
                <a:path w="939800" h="130175">
                  <a:moveTo>
                    <a:pt x="6916" y="130110"/>
                  </a:moveTo>
                  <a:lnTo>
                    <a:pt x="4972" y="129572"/>
                  </a:lnTo>
                  <a:lnTo>
                    <a:pt x="1529" y="126885"/>
                  </a:lnTo>
                  <a:lnTo>
                    <a:pt x="534" y="125129"/>
                  </a:lnTo>
                  <a:lnTo>
                    <a:pt x="0" y="120795"/>
                  </a:lnTo>
                  <a:lnTo>
                    <a:pt x="538" y="118850"/>
                  </a:lnTo>
                  <a:lnTo>
                    <a:pt x="3225" y="115407"/>
                  </a:lnTo>
                  <a:lnTo>
                    <a:pt x="4980" y="114412"/>
                  </a:lnTo>
                  <a:lnTo>
                    <a:pt x="7148" y="114145"/>
                  </a:lnTo>
                  <a:lnTo>
                    <a:pt x="932657" y="0"/>
                  </a:lnTo>
                  <a:lnTo>
                    <a:pt x="934602" y="538"/>
                  </a:lnTo>
                  <a:lnTo>
                    <a:pt x="938045" y="3225"/>
                  </a:lnTo>
                  <a:lnTo>
                    <a:pt x="939039" y="4980"/>
                  </a:lnTo>
                  <a:lnTo>
                    <a:pt x="939574" y="9315"/>
                  </a:lnTo>
                  <a:lnTo>
                    <a:pt x="939035" y="11259"/>
                  </a:lnTo>
                  <a:lnTo>
                    <a:pt x="936348" y="14703"/>
                  </a:lnTo>
                  <a:lnTo>
                    <a:pt x="934593" y="15697"/>
                  </a:lnTo>
                  <a:lnTo>
                    <a:pt x="6916" y="130110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21241" y="6117576"/>
              <a:ext cx="3728720" cy="2199005"/>
            </a:xfrm>
            <a:custGeom>
              <a:avLst/>
              <a:gdLst/>
              <a:ahLst/>
              <a:cxnLst/>
              <a:rect l="l" t="t" r="r" b="b"/>
              <a:pathLst>
                <a:path w="3728720" h="2199004">
                  <a:moveTo>
                    <a:pt x="35153" y="2178939"/>
                  </a:moveTo>
                  <a:lnTo>
                    <a:pt x="19900" y="2163699"/>
                  </a:lnTo>
                  <a:lnTo>
                    <a:pt x="15240" y="2163699"/>
                  </a:lnTo>
                  <a:lnTo>
                    <a:pt x="0" y="2178939"/>
                  </a:lnTo>
                  <a:lnTo>
                    <a:pt x="0" y="2183600"/>
                  </a:lnTo>
                  <a:lnTo>
                    <a:pt x="15240" y="2198840"/>
                  </a:lnTo>
                  <a:lnTo>
                    <a:pt x="19900" y="2198840"/>
                  </a:lnTo>
                  <a:lnTo>
                    <a:pt x="35153" y="2183600"/>
                  </a:lnTo>
                  <a:lnTo>
                    <a:pt x="35153" y="2181275"/>
                  </a:lnTo>
                  <a:lnTo>
                    <a:pt x="35153" y="2178939"/>
                  </a:lnTo>
                  <a:close/>
                </a:path>
                <a:path w="3728720" h="2199004">
                  <a:moveTo>
                    <a:pt x="958494" y="1495666"/>
                  </a:moveTo>
                  <a:lnTo>
                    <a:pt x="943241" y="1480426"/>
                  </a:lnTo>
                  <a:lnTo>
                    <a:pt x="938580" y="1480426"/>
                  </a:lnTo>
                  <a:lnTo>
                    <a:pt x="923340" y="1495666"/>
                  </a:lnTo>
                  <a:lnTo>
                    <a:pt x="923340" y="1500327"/>
                  </a:lnTo>
                  <a:lnTo>
                    <a:pt x="938580" y="1515567"/>
                  </a:lnTo>
                  <a:lnTo>
                    <a:pt x="943241" y="1515567"/>
                  </a:lnTo>
                  <a:lnTo>
                    <a:pt x="958494" y="1500327"/>
                  </a:lnTo>
                  <a:lnTo>
                    <a:pt x="958494" y="1498003"/>
                  </a:lnTo>
                  <a:lnTo>
                    <a:pt x="958494" y="1495666"/>
                  </a:lnTo>
                  <a:close/>
                </a:path>
                <a:path w="3728720" h="2199004">
                  <a:moveTo>
                    <a:pt x="1881835" y="15252"/>
                  </a:moveTo>
                  <a:lnTo>
                    <a:pt x="1866595" y="0"/>
                  </a:lnTo>
                  <a:lnTo>
                    <a:pt x="1861921" y="0"/>
                  </a:lnTo>
                  <a:lnTo>
                    <a:pt x="1846681" y="15252"/>
                  </a:lnTo>
                  <a:lnTo>
                    <a:pt x="1846681" y="19913"/>
                  </a:lnTo>
                  <a:lnTo>
                    <a:pt x="1861921" y="35153"/>
                  </a:lnTo>
                  <a:lnTo>
                    <a:pt x="1866595" y="35153"/>
                  </a:lnTo>
                  <a:lnTo>
                    <a:pt x="1881835" y="19913"/>
                  </a:lnTo>
                  <a:lnTo>
                    <a:pt x="1881835" y="17576"/>
                  </a:lnTo>
                  <a:lnTo>
                    <a:pt x="1881835" y="15252"/>
                  </a:lnTo>
                  <a:close/>
                </a:path>
                <a:path w="3728720" h="2199004">
                  <a:moveTo>
                    <a:pt x="2805176" y="470763"/>
                  </a:moveTo>
                  <a:lnTo>
                    <a:pt x="2789936" y="455523"/>
                  </a:lnTo>
                  <a:lnTo>
                    <a:pt x="2785275" y="455523"/>
                  </a:lnTo>
                  <a:lnTo>
                    <a:pt x="2770022" y="470763"/>
                  </a:lnTo>
                  <a:lnTo>
                    <a:pt x="2770022" y="475424"/>
                  </a:lnTo>
                  <a:lnTo>
                    <a:pt x="2785275" y="490664"/>
                  </a:lnTo>
                  <a:lnTo>
                    <a:pt x="2789936" y="490664"/>
                  </a:lnTo>
                  <a:lnTo>
                    <a:pt x="2805176" y="475424"/>
                  </a:lnTo>
                  <a:lnTo>
                    <a:pt x="2805176" y="473087"/>
                  </a:lnTo>
                  <a:lnTo>
                    <a:pt x="2805176" y="470763"/>
                  </a:lnTo>
                  <a:close/>
                </a:path>
                <a:path w="3728720" h="2199004">
                  <a:moveTo>
                    <a:pt x="3728516" y="356882"/>
                  </a:moveTo>
                  <a:lnTo>
                    <a:pt x="3713276" y="341642"/>
                  </a:lnTo>
                  <a:lnTo>
                    <a:pt x="3708616" y="341642"/>
                  </a:lnTo>
                  <a:lnTo>
                    <a:pt x="3693363" y="356882"/>
                  </a:lnTo>
                  <a:lnTo>
                    <a:pt x="3693363" y="361543"/>
                  </a:lnTo>
                  <a:lnTo>
                    <a:pt x="3708616" y="376783"/>
                  </a:lnTo>
                  <a:lnTo>
                    <a:pt x="3713276" y="376783"/>
                  </a:lnTo>
                  <a:lnTo>
                    <a:pt x="3728516" y="361543"/>
                  </a:lnTo>
                  <a:lnTo>
                    <a:pt x="3728516" y="359219"/>
                  </a:lnTo>
                  <a:lnTo>
                    <a:pt x="3728516" y="356882"/>
                  </a:lnTo>
                  <a:close/>
                </a:path>
              </a:pathLst>
            </a:custGeom>
            <a:solidFill>
              <a:srgbClr val="EBD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21241" y="5434316"/>
              <a:ext cx="3728720" cy="2654935"/>
            </a:xfrm>
            <a:custGeom>
              <a:avLst/>
              <a:gdLst/>
              <a:ahLst/>
              <a:cxnLst/>
              <a:rect l="l" t="t" r="r" b="b"/>
              <a:pathLst>
                <a:path w="3728720" h="2654934">
                  <a:moveTo>
                    <a:pt x="35153" y="2178926"/>
                  </a:moveTo>
                  <a:lnTo>
                    <a:pt x="19900" y="2163686"/>
                  </a:lnTo>
                  <a:lnTo>
                    <a:pt x="15240" y="2163686"/>
                  </a:lnTo>
                  <a:lnTo>
                    <a:pt x="0" y="2178926"/>
                  </a:lnTo>
                  <a:lnTo>
                    <a:pt x="0" y="2183587"/>
                  </a:lnTo>
                  <a:lnTo>
                    <a:pt x="15240" y="2198827"/>
                  </a:lnTo>
                  <a:lnTo>
                    <a:pt x="19900" y="2198827"/>
                  </a:lnTo>
                  <a:lnTo>
                    <a:pt x="35153" y="2183587"/>
                  </a:lnTo>
                  <a:lnTo>
                    <a:pt x="35153" y="2181263"/>
                  </a:lnTo>
                  <a:lnTo>
                    <a:pt x="35153" y="2178926"/>
                  </a:lnTo>
                  <a:close/>
                </a:path>
                <a:path w="3728720" h="2654934">
                  <a:moveTo>
                    <a:pt x="958494" y="2634437"/>
                  </a:moveTo>
                  <a:lnTo>
                    <a:pt x="943241" y="2619197"/>
                  </a:lnTo>
                  <a:lnTo>
                    <a:pt x="938580" y="2619197"/>
                  </a:lnTo>
                  <a:lnTo>
                    <a:pt x="923340" y="2634437"/>
                  </a:lnTo>
                  <a:lnTo>
                    <a:pt x="923340" y="2639098"/>
                  </a:lnTo>
                  <a:lnTo>
                    <a:pt x="938580" y="2654350"/>
                  </a:lnTo>
                  <a:lnTo>
                    <a:pt x="943241" y="2654350"/>
                  </a:lnTo>
                  <a:lnTo>
                    <a:pt x="958494" y="2639098"/>
                  </a:lnTo>
                  <a:lnTo>
                    <a:pt x="958494" y="2636774"/>
                  </a:lnTo>
                  <a:lnTo>
                    <a:pt x="958494" y="2634437"/>
                  </a:lnTo>
                  <a:close/>
                </a:path>
                <a:path w="3728720" h="2654934">
                  <a:moveTo>
                    <a:pt x="1881835" y="1723415"/>
                  </a:moveTo>
                  <a:lnTo>
                    <a:pt x="1866595" y="1708175"/>
                  </a:lnTo>
                  <a:lnTo>
                    <a:pt x="1861921" y="1708175"/>
                  </a:lnTo>
                  <a:lnTo>
                    <a:pt x="1846681" y="1723415"/>
                  </a:lnTo>
                  <a:lnTo>
                    <a:pt x="1846681" y="1728076"/>
                  </a:lnTo>
                  <a:lnTo>
                    <a:pt x="1861921" y="1743316"/>
                  </a:lnTo>
                  <a:lnTo>
                    <a:pt x="1866595" y="1743316"/>
                  </a:lnTo>
                  <a:lnTo>
                    <a:pt x="1881835" y="1728076"/>
                  </a:lnTo>
                  <a:lnTo>
                    <a:pt x="1881835" y="1725739"/>
                  </a:lnTo>
                  <a:lnTo>
                    <a:pt x="1881835" y="1723415"/>
                  </a:lnTo>
                  <a:close/>
                </a:path>
                <a:path w="3728720" h="2654934">
                  <a:moveTo>
                    <a:pt x="2805176" y="2008111"/>
                  </a:moveTo>
                  <a:lnTo>
                    <a:pt x="2789936" y="1992871"/>
                  </a:lnTo>
                  <a:lnTo>
                    <a:pt x="2785275" y="1992871"/>
                  </a:lnTo>
                  <a:lnTo>
                    <a:pt x="2770022" y="2008111"/>
                  </a:lnTo>
                  <a:lnTo>
                    <a:pt x="2770022" y="2012772"/>
                  </a:lnTo>
                  <a:lnTo>
                    <a:pt x="2785275" y="2028012"/>
                  </a:lnTo>
                  <a:lnTo>
                    <a:pt x="2789936" y="2028012"/>
                  </a:lnTo>
                  <a:lnTo>
                    <a:pt x="2805176" y="2012772"/>
                  </a:lnTo>
                  <a:lnTo>
                    <a:pt x="2805176" y="2010448"/>
                  </a:lnTo>
                  <a:lnTo>
                    <a:pt x="2805176" y="2008111"/>
                  </a:lnTo>
                  <a:close/>
                </a:path>
                <a:path w="3728720" h="2654934">
                  <a:moveTo>
                    <a:pt x="3728516" y="15240"/>
                  </a:moveTo>
                  <a:lnTo>
                    <a:pt x="3713276" y="0"/>
                  </a:lnTo>
                  <a:lnTo>
                    <a:pt x="3708616" y="0"/>
                  </a:lnTo>
                  <a:lnTo>
                    <a:pt x="3693363" y="15240"/>
                  </a:lnTo>
                  <a:lnTo>
                    <a:pt x="3693363" y="19900"/>
                  </a:lnTo>
                  <a:lnTo>
                    <a:pt x="3708616" y="35140"/>
                  </a:lnTo>
                  <a:lnTo>
                    <a:pt x="3713276" y="35140"/>
                  </a:lnTo>
                  <a:lnTo>
                    <a:pt x="3728516" y="19900"/>
                  </a:lnTo>
                  <a:lnTo>
                    <a:pt x="3728516" y="17564"/>
                  </a:lnTo>
                  <a:lnTo>
                    <a:pt x="3728516" y="15240"/>
                  </a:lnTo>
                  <a:close/>
                </a:path>
              </a:pathLst>
            </a:custGeom>
            <a:solidFill>
              <a:srgbClr val="C75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21241" y="5889827"/>
              <a:ext cx="3728720" cy="1402080"/>
            </a:xfrm>
            <a:custGeom>
              <a:avLst/>
              <a:gdLst/>
              <a:ahLst/>
              <a:cxnLst/>
              <a:rect l="l" t="t" r="r" b="b"/>
              <a:pathLst>
                <a:path w="3728720" h="1402079">
                  <a:moveTo>
                    <a:pt x="35153" y="1381785"/>
                  </a:moveTo>
                  <a:lnTo>
                    <a:pt x="19900" y="1366545"/>
                  </a:lnTo>
                  <a:lnTo>
                    <a:pt x="15240" y="1366545"/>
                  </a:lnTo>
                  <a:lnTo>
                    <a:pt x="0" y="1381785"/>
                  </a:lnTo>
                  <a:lnTo>
                    <a:pt x="0" y="1386446"/>
                  </a:lnTo>
                  <a:lnTo>
                    <a:pt x="15240" y="1401686"/>
                  </a:lnTo>
                  <a:lnTo>
                    <a:pt x="19900" y="1401686"/>
                  </a:lnTo>
                  <a:lnTo>
                    <a:pt x="35153" y="1386446"/>
                  </a:lnTo>
                  <a:lnTo>
                    <a:pt x="35153" y="1384109"/>
                  </a:lnTo>
                  <a:lnTo>
                    <a:pt x="35153" y="1381785"/>
                  </a:lnTo>
                  <a:close/>
                </a:path>
                <a:path w="3728720" h="1402079">
                  <a:moveTo>
                    <a:pt x="958494" y="698512"/>
                  </a:moveTo>
                  <a:lnTo>
                    <a:pt x="943241" y="683272"/>
                  </a:lnTo>
                  <a:lnTo>
                    <a:pt x="938580" y="683272"/>
                  </a:lnTo>
                  <a:lnTo>
                    <a:pt x="923340" y="698512"/>
                  </a:lnTo>
                  <a:lnTo>
                    <a:pt x="923340" y="703173"/>
                  </a:lnTo>
                  <a:lnTo>
                    <a:pt x="938580" y="718413"/>
                  </a:lnTo>
                  <a:lnTo>
                    <a:pt x="943241" y="718413"/>
                  </a:lnTo>
                  <a:lnTo>
                    <a:pt x="958494" y="703173"/>
                  </a:lnTo>
                  <a:lnTo>
                    <a:pt x="958494" y="700836"/>
                  </a:lnTo>
                  <a:lnTo>
                    <a:pt x="958494" y="698512"/>
                  </a:lnTo>
                  <a:close/>
                </a:path>
                <a:path w="3728720" h="1402079">
                  <a:moveTo>
                    <a:pt x="1881835" y="983208"/>
                  </a:moveTo>
                  <a:lnTo>
                    <a:pt x="1866595" y="967968"/>
                  </a:lnTo>
                  <a:lnTo>
                    <a:pt x="1861921" y="967968"/>
                  </a:lnTo>
                  <a:lnTo>
                    <a:pt x="1846681" y="983208"/>
                  </a:lnTo>
                  <a:lnTo>
                    <a:pt x="1846681" y="987869"/>
                  </a:lnTo>
                  <a:lnTo>
                    <a:pt x="1861921" y="1003109"/>
                  </a:lnTo>
                  <a:lnTo>
                    <a:pt x="1866595" y="1003109"/>
                  </a:lnTo>
                  <a:lnTo>
                    <a:pt x="1881835" y="987869"/>
                  </a:lnTo>
                  <a:lnTo>
                    <a:pt x="1881835" y="985532"/>
                  </a:lnTo>
                  <a:lnTo>
                    <a:pt x="1881835" y="983208"/>
                  </a:lnTo>
                  <a:close/>
                </a:path>
                <a:path w="3728720" h="1402079">
                  <a:moveTo>
                    <a:pt x="2805176" y="129120"/>
                  </a:moveTo>
                  <a:lnTo>
                    <a:pt x="2789936" y="113880"/>
                  </a:lnTo>
                  <a:lnTo>
                    <a:pt x="2785275" y="113880"/>
                  </a:lnTo>
                  <a:lnTo>
                    <a:pt x="2770022" y="129120"/>
                  </a:lnTo>
                  <a:lnTo>
                    <a:pt x="2770022" y="133781"/>
                  </a:lnTo>
                  <a:lnTo>
                    <a:pt x="2785275" y="149021"/>
                  </a:lnTo>
                  <a:lnTo>
                    <a:pt x="2789936" y="149021"/>
                  </a:lnTo>
                  <a:lnTo>
                    <a:pt x="2805176" y="133781"/>
                  </a:lnTo>
                  <a:lnTo>
                    <a:pt x="2805176" y="131445"/>
                  </a:lnTo>
                  <a:lnTo>
                    <a:pt x="2805176" y="129120"/>
                  </a:lnTo>
                  <a:close/>
                </a:path>
                <a:path w="3728720" h="1402079">
                  <a:moveTo>
                    <a:pt x="3728516" y="15240"/>
                  </a:moveTo>
                  <a:lnTo>
                    <a:pt x="3713276" y="0"/>
                  </a:lnTo>
                  <a:lnTo>
                    <a:pt x="3708616" y="0"/>
                  </a:lnTo>
                  <a:lnTo>
                    <a:pt x="3693363" y="15240"/>
                  </a:lnTo>
                  <a:lnTo>
                    <a:pt x="3693363" y="19900"/>
                  </a:lnTo>
                  <a:lnTo>
                    <a:pt x="3708616" y="35140"/>
                  </a:lnTo>
                  <a:lnTo>
                    <a:pt x="3713276" y="35140"/>
                  </a:lnTo>
                  <a:lnTo>
                    <a:pt x="3728516" y="19900"/>
                  </a:lnTo>
                  <a:lnTo>
                    <a:pt x="3728516" y="17576"/>
                  </a:lnTo>
                  <a:lnTo>
                    <a:pt x="3728516" y="15240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420237" y="5155889"/>
            <a:ext cx="4318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85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95182" y="5155889"/>
            <a:ext cx="43307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85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68741" y="8310744"/>
            <a:ext cx="33591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Item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86824" y="8310744"/>
            <a:ext cx="3460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Item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10128" y="8310744"/>
            <a:ext cx="34798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Item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31729" y="8310744"/>
            <a:ext cx="3492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Item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55070" y="8310744"/>
            <a:ext cx="3492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Item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16251" y="8200028"/>
            <a:ext cx="9461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68127" y="7630636"/>
            <a:ext cx="142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57680" y="7061244"/>
            <a:ext cx="1530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56180" y="6491852"/>
            <a:ext cx="1543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54846" y="5922459"/>
            <a:ext cx="15621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35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54958" y="5353067"/>
            <a:ext cx="1555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35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850">
              <a:latin typeface="Trebuchet MS"/>
              <a:cs typeface="Trebuchet MS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66757" y="2568431"/>
            <a:ext cx="456104" cy="456104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2874027" y="1092418"/>
            <a:ext cx="179768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ByteCoders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2038907" y="2520199"/>
            <a:ext cx="4164329" cy="22275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8650"/>
              </a:lnSpc>
              <a:spcBef>
                <a:spcPts val="125"/>
              </a:spcBef>
            </a:pPr>
            <a:r>
              <a:rPr sz="7450" b="1" spc="445" dirty="0">
                <a:latin typeface="Trebuchet MS"/>
                <a:cs typeface="Trebuchet MS"/>
              </a:rPr>
              <a:t>USER</a:t>
            </a:r>
            <a:endParaRPr sz="7450">
              <a:latin typeface="Trebuchet MS"/>
              <a:cs typeface="Trebuchet MS"/>
            </a:endParaRPr>
          </a:p>
          <a:p>
            <a:pPr marL="1889125" algn="ctr">
              <a:lnSpc>
                <a:spcPts val="8650"/>
              </a:lnSpc>
            </a:pPr>
            <a:r>
              <a:rPr sz="7450" b="1" spc="140" dirty="0">
                <a:solidFill>
                  <a:srgbClr val="C6259D"/>
                </a:solidFill>
                <a:latin typeface="Trebuchet MS"/>
                <a:cs typeface="Trebuchet MS"/>
              </a:rPr>
              <a:t>View</a:t>
            </a:r>
            <a:endParaRPr sz="745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754157" y="2567401"/>
            <a:ext cx="16998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90" dirty="0">
                <a:solidFill>
                  <a:srgbClr val="FFFFFA"/>
                </a:solidFill>
                <a:latin typeface="Trebuchet MS"/>
                <a:cs typeface="Trebuchet MS"/>
              </a:rPr>
              <a:t>Users</a:t>
            </a:r>
            <a:r>
              <a:rPr sz="2800" b="1" spc="-15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800" b="1" spc="110" dirty="0">
                <a:solidFill>
                  <a:srgbClr val="FFFFFA"/>
                </a:solidFill>
                <a:latin typeface="Trebuchet MS"/>
                <a:cs typeface="Trebuchet MS"/>
              </a:rPr>
              <a:t>Say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754157" y="5822536"/>
            <a:ext cx="18459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70" dirty="0">
                <a:solidFill>
                  <a:srgbClr val="FFFFFA"/>
                </a:solidFill>
                <a:latin typeface="Trebuchet MS"/>
                <a:cs typeface="Trebuchet MS"/>
              </a:rPr>
              <a:t>User</a:t>
            </a:r>
            <a:r>
              <a:rPr sz="2800" b="1" spc="-16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FFFFA"/>
                </a:solidFill>
                <a:latin typeface="Trebuchet MS"/>
                <a:cs typeface="Trebuchet MS"/>
              </a:rPr>
              <a:t>Think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66757" y="5855620"/>
            <a:ext cx="456104" cy="456104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8954057" y="3443498"/>
            <a:ext cx="6445885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200"/>
              </a:lnSpc>
              <a:spcBef>
                <a:spcPts val="95"/>
              </a:spcBef>
            </a:pPr>
            <a:r>
              <a:rPr sz="2100" spc="95" dirty="0">
                <a:solidFill>
                  <a:srgbClr val="FFFFFA"/>
                </a:solidFill>
                <a:latin typeface="Trebuchet MS"/>
                <a:cs typeface="Trebuchet MS"/>
              </a:rPr>
              <a:t>Want</a:t>
            </a:r>
            <a:r>
              <a:rPr sz="2100" spc="-10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FFFFA"/>
                </a:solidFill>
                <a:latin typeface="Trebuchet MS"/>
                <a:cs typeface="Trebuchet MS"/>
              </a:rPr>
              <a:t>single</a:t>
            </a:r>
            <a:r>
              <a:rPr sz="21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portal</a:t>
            </a:r>
            <a:r>
              <a:rPr sz="21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for</a:t>
            </a:r>
            <a:r>
              <a:rPr sz="2100" spc="-10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all</a:t>
            </a:r>
            <a:r>
              <a:rPr sz="21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FFFFFA"/>
                </a:solidFill>
                <a:latin typeface="Trebuchet MS"/>
                <a:cs typeface="Trebuchet MS"/>
              </a:rPr>
              <a:t>college</a:t>
            </a:r>
            <a:r>
              <a:rPr sz="2100" spc="-9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events.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Registrastion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FFFFA"/>
                </a:solidFill>
                <a:latin typeface="Trebuchet MS"/>
                <a:cs typeface="Trebuchet MS"/>
              </a:rPr>
              <a:t>should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FFFFA"/>
                </a:solidFill>
                <a:latin typeface="Trebuchet MS"/>
                <a:cs typeface="Trebuchet MS"/>
              </a:rPr>
              <a:t>be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easier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not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FFFFFA"/>
                </a:solidFill>
                <a:latin typeface="Trebuchet MS"/>
                <a:cs typeface="Trebuchet MS"/>
              </a:rPr>
              <a:t>long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FFFFFA"/>
                </a:solidFill>
                <a:latin typeface="Trebuchet MS"/>
                <a:cs typeface="Trebuchet MS"/>
              </a:rPr>
              <a:t>filling</a:t>
            </a:r>
            <a:r>
              <a:rPr sz="21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forms.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954057" y="6809338"/>
            <a:ext cx="3893820" cy="137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900"/>
              </a:lnSpc>
              <a:spcBef>
                <a:spcPts val="95"/>
              </a:spcBef>
            </a:pP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Will</a:t>
            </a:r>
            <a:r>
              <a:rPr sz="2100" spc="-2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FFFFFA"/>
                </a:solidFill>
                <a:latin typeface="Trebuchet MS"/>
                <a:cs typeface="Trebuchet MS"/>
              </a:rPr>
              <a:t>show</a:t>
            </a:r>
            <a:r>
              <a:rPr sz="2100" spc="-2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FFFFA"/>
                </a:solidFill>
                <a:latin typeface="Trebuchet MS"/>
                <a:cs typeface="Trebuchet MS"/>
              </a:rPr>
              <a:t>only</a:t>
            </a:r>
            <a:r>
              <a:rPr sz="2100" spc="-2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relevant</a:t>
            </a:r>
            <a:r>
              <a:rPr sz="2100" spc="-2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events. </a:t>
            </a:r>
            <a:r>
              <a:rPr sz="2100" spc="95" dirty="0">
                <a:solidFill>
                  <a:srgbClr val="FFFFFA"/>
                </a:solidFill>
                <a:latin typeface="Trebuchet MS"/>
                <a:cs typeface="Trebuchet MS"/>
              </a:rPr>
              <a:t>Secure</a:t>
            </a:r>
            <a:r>
              <a:rPr sz="210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10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A"/>
                </a:solidFill>
                <a:latin typeface="Trebuchet MS"/>
                <a:cs typeface="Trebuchet MS"/>
              </a:rPr>
              <a:t>users</a:t>
            </a:r>
            <a:r>
              <a:rPr sz="210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A"/>
                </a:solidFill>
                <a:latin typeface="Trebuchet MS"/>
                <a:cs typeface="Trebuchet MS"/>
              </a:rPr>
              <a:t>informations. </a:t>
            </a:r>
            <a:r>
              <a:rPr sz="2100" spc="95" dirty="0">
                <a:solidFill>
                  <a:srgbClr val="FFFFFA"/>
                </a:solidFill>
                <a:latin typeface="Trebuchet MS"/>
                <a:cs typeface="Trebuchet MS"/>
              </a:rPr>
              <a:t>What</a:t>
            </a:r>
            <a:r>
              <a:rPr sz="2100" spc="-4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FFFFFA"/>
                </a:solidFill>
                <a:latin typeface="Trebuchet MS"/>
                <a:cs typeface="Trebuchet MS"/>
              </a:rPr>
              <a:t>if</a:t>
            </a:r>
            <a:r>
              <a:rPr sz="210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10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A"/>
                </a:solidFill>
                <a:latin typeface="Trebuchet MS"/>
                <a:cs typeface="Trebuchet MS"/>
              </a:rPr>
              <a:t>plan</a:t>
            </a:r>
            <a:r>
              <a:rPr sz="2100" spc="-3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FFFFA"/>
                </a:solidFill>
                <a:latin typeface="Trebuchet MS"/>
                <a:cs typeface="Trebuchet MS"/>
              </a:rPr>
              <a:t>changes.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1607" y="1061398"/>
            <a:ext cx="551180" cy="514984"/>
            <a:chOff x="2051607" y="1061398"/>
            <a:chExt cx="551180" cy="514984"/>
          </a:xfrm>
        </p:grpSpPr>
        <p:sp>
          <p:nvSpPr>
            <p:cNvPr id="3" name="object 3"/>
            <p:cNvSpPr/>
            <p:nvPr/>
          </p:nvSpPr>
          <p:spPr>
            <a:xfrm>
              <a:off x="2051607" y="1061398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282487" y="514349"/>
                  </a:moveTo>
                  <a:lnTo>
                    <a:pt x="268622" y="514349"/>
                  </a:lnTo>
                  <a:lnTo>
                    <a:pt x="0" y="374229"/>
                  </a:lnTo>
                  <a:lnTo>
                    <a:pt x="0" y="279522"/>
                  </a:lnTo>
                  <a:lnTo>
                    <a:pt x="39311" y="259017"/>
                  </a:lnTo>
                  <a:lnTo>
                    <a:pt x="0" y="238511"/>
                  </a:lnTo>
                  <a:lnTo>
                    <a:pt x="0" y="143804"/>
                  </a:lnTo>
                  <a:lnTo>
                    <a:pt x="275555" y="0"/>
                  </a:lnTo>
                  <a:lnTo>
                    <a:pt x="457162" y="94775"/>
                  </a:lnTo>
                  <a:lnTo>
                    <a:pt x="275555" y="94775"/>
                  </a:lnTo>
                  <a:lnTo>
                    <a:pt x="90781" y="191157"/>
                  </a:lnTo>
                  <a:lnTo>
                    <a:pt x="130092" y="211663"/>
                  </a:lnTo>
                  <a:lnTo>
                    <a:pt x="551110" y="211663"/>
                  </a:lnTo>
                  <a:lnTo>
                    <a:pt x="551110" y="230494"/>
                  </a:lnTo>
                  <a:lnTo>
                    <a:pt x="275555" y="230494"/>
                  </a:lnTo>
                  <a:lnTo>
                    <a:pt x="220874" y="259017"/>
                  </a:lnTo>
                  <a:lnTo>
                    <a:pt x="275555" y="287540"/>
                  </a:lnTo>
                  <a:lnTo>
                    <a:pt x="551110" y="287540"/>
                  </a:lnTo>
                  <a:lnTo>
                    <a:pt x="551110" y="306370"/>
                  </a:lnTo>
                  <a:lnTo>
                    <a:pt x="130092" y="306370"/>
                  </a:lnTo>
                  <a:lnTo>
                    <a:pt x="90781" y="326876"/>
                  </a:lnTo>
                  <a:lnTo>
                    <a:pt x="275555" y="423258"/>
                  </a:lnTo>
                  <a:lnTo>
                    <a:pt x="457117" y="423258"/>
                  </a:lnTo>
                  <a:lnTo>
                    <a:pt x="282487" y="514349"/>
                  </a:lnTo>
                  <a:close/>
                </a:path>
                <a:path w="551180" h="514350">
                  <a:moveTo>
                    <a:pt x="551110" y="211663"/>
                  </a:moveTo>
                  <a:lnTo>
                    <a:pt x="421017" y="211663"/>
                  </a:lnTo>
                  <a:lnTo>
                    <a:pt x="460329" y="191157"/>
                  </a:lnTo>
                  <a:lnTo>
                    <a:pt x="275555" y="94775"/>
                  </a:lnTo>
                  <a:lnTo>
                    <a:pt x="457162" y="94775"/>
                  </a:lnTo>
                  <a:lnTo>
                    <a:pt x="551110" y="143804"/>
                  </a:lnTo>
                  <a:lnTo>
                    <a:pt x="551110" y="211663"/>
                  </a:lnTo>
                  <a:close/>
                </a:path>
                <a:path w="551180" h="514350">
                  <a:moveTo>
                    <a:pt x="421017" y="211663"/>
                  </a:moveTo>
                  <a:lnTo>
                    <a:pt x="130092" y="211663"/>
                  </a:lnTo>
                  <a:lnTo>
                    <a:pt x="275555" y="135787"/>
                  </a:lnTo>
                  <a:lnTo>
                    <a:pt x="421017" y="211663"/>
                  </a:lnTo>
                  <a:close/>
                </a:path>
                <a:path w="551180" h="514350">
                  <a:moveTo>
                    <a:pt x="551110" y="287540"/>
                  </a:moveTo>
                  <a:lnTo>
                    <a:pt x="275555" y="287540"/>
                  </a:lnTo>
                  <a:lnTo>
                    <a:pt x="330236" y="259017"/>
                  </a:lnTo>
                  <a:lnTo>
                    <a:pt x="275555" y="230494"/>
                  </a:lnTo>
                  <a:lnTo>
                    <a:pt x="551110" y="230494"/>
                  </a:lnTo>
                  <a:lnTo>
                    <a:pt x="551110" y="238511"/>
                  </a:lnTo>
                  <a:lnTo>
                    <a:pt x="511798" y="259017"/>
                  </a:lnTo>
                  <a:lnTo>
                    <a:pt x="551110" y="279522"/>
                  </a:lnTo>
                  <a:lnTo>
                    <a:pt x="551110" y="287540"/>
                  </a:lnTo>
                  <a:close/>
                </a:path>
                <a:path w="551180" h="514350">
                  <a:moveTo>
                    <a:pt x="275555" y="382247"/>
                  </a:moveTo>
                  <a:lnTo>
                    <a:pt x="130092" y="306370"/>
                  </a:lnTo>
                  <a:lnTo>
                    <a:pt x="421017" y="306370"/>
                  </a:lnTo>
                  <a:lnTo>
                    <a:pt x="275555" y="382247"/>
                  </a:lnTo>
                  <a:close/>
                </a:path>
                <a:path w="551180" h="514350">
                  <a:moveTo>
                    <a:pt x="457117" y="423258"/>
                  </a:moveTo>
                  <a:lnTo>
                    <a:pt x="275555" y="423258"/>
                  </a:lnTo>
                  <a:lnTo>
                    <a:pt x="460329" y="326876"/>
                  </a:lnTo>
                  <a:lnTo>
                    <a:pt x="421017" y="306370"/>
                  </a:lnTo>
                  <a:lnTo>
                    <a:pt x="551110" y="306370"/>
                  </a:lnTo>
                  <a:lnTo>
                    <a:pt x="551110" y="374229"/>
                  </a:lnTo>
                  <a:lnTo>
                    <a:pt x="457117" y="423258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607" y="1061466"/>
              <a:ext cx="551110" cy="5142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607" y="1197185"/>
              <a:ext cx="275555" cy="2464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607" y="1340921"/>
              <a:ext cx="275555" cy="234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1700" y="1197185"/>
              <a:ext cx="290924" cy="2464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51596" y="1061439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551116" y="143764"/>
                  </a:moveTo>
                  <a:lnTo>
                    <a:pt x="460336" y="96405"/>
                  </a:lnTo>
                  <a:lnTo>
                    <a:pt x="460336" y="191122"/>
                  </a:lnTo>
                  <a:lnTo>
                    <a:pt x="460336" y="326847"/>
                  </a:lnTo>
                  <a:lnTo>
                    <a:pt x="275564" y="423227"/>
                  </a:lnTo>
                  <a:lnTo>
                    <a:pt x="90792" y="326847"/>
                  </a:lnTo>
                  <a:lnTo>
                    <a:pt x="130098" y="306336"/>
                  </a:lnTo>
                  <a:lnTo>
                    <a:pt x="275564" y="382206"/>
                  </a:lnTo>
                  <a:lnTo>
                    <a:pt x="421017" y="306336"/>
                  </a:lnTo>
                  <a:lnTo>
                    <a:pt x="460336" y="326847"/>
                  </a:lnTo>
                  <a:lnTo>
                    <a:pt x="460336" y="191122"/>
                  </a:lnTo>
                  <a:lnTo>
                    <a:pt x="421017" y="211632"/>
                  </a:lnTo>
                  <a:lnTo>
                    <a:pt x="330238" y="164274"/>
                  </a:lnTo>
                  <a:lnTo>
                    <a:pt x="330238" y="258978"/>
                  </a:lnTo>
                  <a:lnTo>
                    <a:pt x="275564" y="287502"/>
                  </a:lnTo>
                  <a:lnTo>
                    <a:pt x="220878" y="258978"/>
                  </a:lnTo>
                  <a:lnTo>
                    <a:pt x="275564" y="230454"/>
                  </a:lnTo>
                  <a:lnTo>
                    <a:pt x="330238" y="258978"/>
                  </a:lnTo>
                  <a:lnTo>
                    <a:pt x="330238" y="164274"/>
                  </a:lnTo>
                  <a:lnTo>
                    <a:pt x="275564" y="135750"/>
                  </a:lnTo>
                  <a:lnTo>
                    <a:pt x="130098" y="211632"/>
                  </a:lnTo>
                  <a:lnTo>
                    <a:pt x="90792" y="191122"/>
                  </a:lnTo>
                  <a:lnTo>
                    <a:pt x="275564" y="94742"/>
                  </a:lnTo>
                  <a:lnTo>
                    <a:pt x="460336" y="191122"/>
                  </a:lnTo>
                  <a:lnTo>
                    <a:pt x="460336" y="96405"/>
                  </a:lnTo>
                  <a:lnTo>
                    <a:pt x="457149" y="94742"/>
                  </a:lnTo>
                  <a:lnTo>
                    <a:pt x="275564" y="0"/>
                  </a:lnTo>
                  <a:lnTo>
                    <a:pt x="0" y="143764"/>
                  </a:lnTo>
                  <a:lnTo>
                    <a:pt x="0" y="238480"/>
                  </a:lnTo>
                  <a:lnTo>
                    <a:pt x="39319" y="258978"/>
                  </a:lnTo>
                  <a:lnTo>
                    <a:pt x="0" y="279488"/>
                  </a:lnTo>
                  <a:lnTo>
                    <a:pt x="0" y="374192"/>
                  </a:lnTo>
                  <a:lnTo>
                    <a:pt x="268693" y="514350"/>
                  </a:lnTo>
                  <a:lnTo>
                    <a:pt x="282422" y="514350"/>
                  </a:lnTo>
                  <a:lnTo>
                    <a:pt x="457123" y="423227"/>
                  </a:lnTo>
                  <a:lnTo>
                    <a:pt x="551116" y="374192"/>
                  </a:lnTo>
                  <a:lnTo>
                    <a:pt x="551116" y="306336"/>
                  </a:lnTo>
                  <a:lnTo>
                    <a:pt x="551116" y="287502"/>
                  </a:lnTo>
                  <a:lnTo>
                    <a:pt x="551116" y="279488"/>
                  </a:lnTo>
                  <a:lnTo>
                    <a:pt x="511810" y="258978"/>
                  </a:lnTo>
                  <a:lnTo>
                    <a:pt x="551116" y="238480"/>
                  </a:lnTo>
                  <a:lnTo>
                    <a:pt x="551116" y="230454"/>
                  </a:lnTo>
                  <a:lnTo>
                    <a:pt x="551116" y="211632"/>
                  </a:lnTo>
                  <a:lnTo>
                    <a:pt x="551116" y="14376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847190" y="0"/>
            <a:ext cx="9441180" cy="6972934"/>
            <a:chOff x="8847190" y="0"/>
            <a:chExt cx="9441180" cy="6972934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7190" y="0"/>
              <a:ext cx="9440809" cy="69728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361577" y="98655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19" h="668019">
                  <a:moveTo>
                    <a:pt x="398746" y="92015"/>
                  </a:moveTo>
                  <a:lnTo>
                    <a:pt x="269105" y="92015"/>
                  </a:lnTo>
                  <a:lnTo>
                    <a:pt x="333926" y="0"/>
                  </a:lnTo>
                  <a:lnTo>
                    <a:pt x="398746" y="92015"/>
                  </a:lnTo>
                  <a:close/>
                </a:path>
                <a:path w="668019" h="668019">
                  <a:moveTo>
                    <a:pt x="166963" y="623114"/>
                  </a:moveTo>
                  <a:lnTo>
                    <a:pt x="156835" y="511017"/>
                  </a:lnTo>
                  <a:lnTo>
                    <a:pt x="44737" y="500888"/>
                  </a:lnTo>
                  <a:lnTo>
                    <a:pt x="92014" y="398746"/>
                  </a:lnTo>
                  <a:lnTo>
                    <a:pt x="0" y="333926"/>
                  </a:lnTo>
                  <a:lnTo>
                    <a:pt x="92014" y="269105"/>
                  </a:lnTo>
                  <a:lnTo>
                    <a:pt x="44737" y="166963"/>
                  </a:lnTo>
                  <a:lnTo>
                    <a:pt x="156835" y="156834"/>
                  </a:lnTo>
                  <a:lnTo>
                    <a:pt x="166963" y="44737"/>
                  </a:lnTo>
                  <a:lnTo>
                    <a:pt x="269105" y="92015"/>
                  </a:lnTo>
                  <a:lnTo>
                    <a:pt x="505160" y="92015"/>
                  </a:lnTo>
                  <a:lnTo>
                    <a:pt x="511017" y="156834"/>
                  </a:lnTo>
                  <a:lnTo>
                    <a:pt x="623113" y="166963"/>
                  </a:lnTo>
                  <a:lnTo>
                    <a:pt x="575837" y="269105"/>
                  </a:lnTo>
                  <a:lnTo>
                    <a:pt x="667852" y="333926"/>
                  </a:lnTo>
                  <a:lnTo>
                    <a:pt x="575837" y="398746"/>
                  </a:lnTo>
                  <a:lnTo>
                    <a:pt x="623113" y="500888"/>
                  </a:lnTo>
                  <a:lnTo>
                    <a:pt x="511017" y="511017"/>
                  </a:lnTo>
                  <a:lnTo>
                    <a:pt x="505160" y="575836"/>
                  </a:lnTo>
                  <a:lnTo>
                    <a:pt x="269105" y="575836"/>
                  </a:lnTo>
                  <a:lnTo>
                    <a:pt x="166963" y="623114"/>
                  </a:lnTo>
                  <a:close/>
                </a:path>
                <a:path w="668019" h="668019">
                  <a:moveTo>
                    <a:pt x="505160" y="92015"/>
                  </a:moveTo>
                  <a:lnTo>
                    <a:pt x="398746" y="92015"/>
                  </a:lnTo>
                  <a:lnTo>
                    <a:pt x="500888" y="44737"/>
                  </a:lnTo>
                  <a:lnTo>
                    <a:pt x="505160" y="92015"/>
                  </a:lnTo>
                  <a:close/>
                </a:path>
                <a:path w="668019" h="668019">
                  <a:moveTo>
                    <a:pt x="333926" y="667852"/>
                  </a:moveTo>
                  <a:lnTo>
                    <a:pt x="269105" y="575836"/>
                  </a:lnTo>
                  <a:lnTo>
                    <a:pt x="398746" y="575836"/>
                  </a:lnTo>
                  <a:lnTo>
                    <a:pt x="333926" y="667852"/>
                  </a:lnTo>
                  <a:close/>
                </a:path>
                <a:path w="668019" h="668019">
                  <a:moveTo>
                    <a:pt x="500888" y="623114"/>
                  </a:moveTo>
                  <a:lnTo>
                    <a:pt x="398746" y="575836"/>
                  </a:lnTo>
                  <a:lnTo>
                    <a:pt x="505160" y="575836"/>
                  </a:lnTo>
                  <a:lnTo>
                    <a:pt x="500888" y="623114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2784625"/>
            <a:ext cx="6035040" cy="7502525"/>
            <a:chOff x="0" y="2784625"/>
            <a:chExt cx="6035040" cy="750252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604817"/>
              <a:ext cx="5184823" cy="66821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699" y="2784625"/>
              <a:ext cx="5005857" cy="49910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6292" y="2856732"/>
              <a:ext cx="4871085" cy="4851400"/>
            </a:xfrm>
            <a:custGeom>
              <a:avLst/>
              <a:gdLst/>
              <a:ahLst/>
              <a:cxnLst/>
              <a:rect l="l" t="t" r="r" b="b"/>
              <a:pathLst>
                <a:path w="4871085" h="4851400">
                  <a:moveTo>
                    <a:pt x="2769701" y="12699"/>
                  </a:moveTo>
                  <a:lnTo>
                    <a:pt x="2100970" y="12699"/>
                  </a:lnTo>
                  <a:lnTo>
                    <a:pt x="2147957" y="0"/>
                  </a:lnTo>
                  <a:lnTo>
                    <a:pt x="2722714" y="0"/>
                  </a:lnTo>
                  <a:lnTo>
                    <a:pt x="2769701" y="12699"/>
                  </a:lnTo>
                  <a:close/>
                </a:path>
                <a:path w="4871085" h="4851400">
                  <a:moveTo>
                    <a:pt x="2908928" y="38099"/>
                  </a:moveTo>
                  <a:lnTo>
                    <a:pt x="1961742" y="38099"/>
                  </a:lnTo>
                  <a:lnTo>
                    <a:pt x="2054266" y="12699"/>
                  </a:lnTo>
                  <a:lnTo>
                    <a:pt x="2816405" y="12699"/>
                  </a:lnTo>
                  <a:lnTo>
                    <a:pt x="2908928" y="38099"/>
                  </a:lnTo>
                  <a:close/>
                </a:path>
                <a:path w="4871085" h="4851400">
                  <a:moveTo>
                    <a:pt x="2862817" y="4825999"/>
                  </a:moveTo>
                  <a:lnTo>
                    <a:pt x="2007854" y="4825999"/>
                  </a:lnTo>
                  <a:lnTo>
                    <a:pt x="1648120" y="4724399"/>
                  </a:lnTo>
                  <a:lnTo>
                    <a:pt x="1561721" y="4698999"/>
                  </a:lnTo>
                  <a:lnTo>
                    <a:pt x="1519099" y="4673599"/>
                  </a:lnTo>
                  <a:lnTo>
                    <a:pt x="1435056" y="4648199"/>
                  </a:lnTo>
                  <a:lnTo>
                    <a:pt x="1393652" y="4622799"/>
                  </a:lnTo>
                  <a:lnTo>
                    <a:pt x="1352671" y="4610099"/>
                  </a:lnTo>
                  <a:lnTo>
                    <a:pt x="1272016" y="4559299"/>
                  </a:lnTo>
                  <a:lnTo>
                    <a:pt x="1232359" y="4546599"/>
                  </a:lnTo>
                  <a:lnTo>
                    <a:pt x="1154428" y="4495799"/>
                  </a:lnTo>
                  <a:lnTo>
                    <a:pt x="1078403" y="4444999"/>
                  </a:lnTo>
                  <a:lnTo>
                    <a:pt x="1004351" y="4394199"/>
                  </a:lnTo>
                  <a:lnTo>
                    <a:pt x="968088" y="4368799"/>
                  </a:lnTo>
                  <a:lnTo>
                    <a:pt x="932345" y="4343399"/>
                  </a:lnTo>
                  <a:lnTo>
                    <a:pt x="897130" y="4305299"/>
                  </a:lnTo>
                  <a:lnTo>
                    <a:pt x="862453" y="4279899"/>
                  </a:lnTo>
                  <a:lnTo>
                    <a:pt x="828322" y="4254499"/>
                  </a:lnTo>
                  <a:lnTo>
                    <a:pt x="794747" y="4216399"/>
                  </a:lnTo>
                  <a:lnTo>
                    <a:pt x="761735" y="4190999"/>
                  </a:lnTo>
                  <a:lnTo>
                    <a:pt x="729295" y="4165599"/>
                  </a:lnTo>
                  <a:lnTo>
                    <a:pt x="697437" y="4127499"/>
                  </a:lnTo>
                  <a:lnTo>
                    <a:pt x="666169" y="4102099"/>
                  </a:lnTo>
                  <a:lnTo>
                    <a:pt x="635500" y="4063999"/>
                  </a:lnTo>
                  <a:lnTo>
                    <a:pt x="605438" y="4025899"/>
                  </a:lnTo>
                  <a:lnTo>
                    <a:pt x="575993" y="4000499"/>
                  </a:lnTo>
                  <a:lnTo>
                    <a:pt x="547173" y="3962399"/>
                  </a:lnTo>
                  <a:lnTo>
                    <a:pt x="518987" y="3924299"/>
                  </a:lnTo>
                  <a:lnTo>
                    <a:pt x="491444" y="3886199"/>
                  </a:lnTo>
                  <a:lnTo>
                    <a:pt x="464552" y="3848099"/>
                  </a:lnTo>
                  <a:lnTo>
                    <a:pt x="438321" y="3822699"/>
                  </a:lnTo>
                  <a:lnTo>
                    <a:pt x="412758" y="3784599"/>
                  </a:lnTo>
                  <a:lnTo>
                    <a:pt x="387873" y="3746499"/>
                  </a:lnTo>
                  <a:lnTo>
                    <a:pt x="363675" y="3708399"/>
                  </a:lnTo>
                  <a:lnTo>
                    <a:pt x="340172" y="3670299"/>
                  </a:lnTo>
                  <a:lnTo>
                    <a:pt x="317374" y="3619499"/>
                  </a:lnTo>
                  <a:lnTo>
                    <a:pt x="295288" y="3581399"/>
                  </a:lnTo>
                  <a:lnTo>
                    <a:pt x="273924" y="3543299"/>
                  </a:lnTo>
                  <a:lnTo>
                    <a:pt x="253290" y="3505199"/>
                  </a:lnTo>
                  <a:lnTo>
                    <a:pt x="233395" y="3467099"/>
                  </a:lnTo>
                  <a:lnTo>
                    <a:pt x="214248" y="3428999"/>
                  </a:lnTo>
                  <a:lnTo>
                    <a:pt x="195858" y="3378199"/>
                  </a:lnTo>
                  <a:lnTo>
                    <a:pt x="178234" y="3340099"/>
                  </a:lnTo>
                  <a:lnTo>
                    <a:pt x="161384" y="3301999"/>
                  </a:lnTo>
                  <a:lnTo>
                    <a:pt x="145316" y="3251199"/>
                  </a:lnTo>
                  <a:lnTo>
                    <a:pt x="130041" y="3213099"/>
                  </a:lnTo>
                  <a:lnTo>
                    <a:pt x="115566" y="3162299"/>
                  </a:lnTo>
                  <a:lnTo>
                    <a:pt x="101901" y="3124199"/>
                  </a:lnTo>
                  <a:lnTo>
                    <a:pt x="89053" y="3073399"/>
                  </a:lnTo>
                  <a:lnTo>
                    <a:pt x="77033" y="3035299"/>
                  </a:lnTo>
                  <a:lnTo>
                    <a:pt x="65848" y="2984499"/>
                  </a:lnTo>
                  <a:lnTo>
                    <a:pt x="55507" y="2946399"/>
                  </a:lnTo>
                  <a:lnTo>
                    <a:pt x="46020" y="2895599"/>
                  </a:lnTo>
                  <a:lnTo>
                    <a:pt x="37394" y="2844799"/>
                  </a:lnTo>
                  <a:lnTo>
                    <a:pt x="29639" y="2806699"/>
                  </a:lnTo>
                  <a:lnTo>
                    <a:pt x="22764" y="2755899"/>
                  </a:lnTo>
                  <a:lnTo>
                    <a:pt x="16777" y="2705099"/>
                  </a:lnTo>
                  <a:lnTo>
                    <a:pt x="11687" y="2666999"/>
                  </a:lnTo>
                  <a:lnTo>
                    <a:pt x="7503" y="2616199"/>
                  </a:lnTo>
                  <a:lnTo>
                    <a:pt x="4233" y="2565399"/>
                  </a:lnTo>
                  <a:lnTo>
                    <a:pt x="1887" y="2514599"/>
                  </a:lnTo>
                  <a:lnTo>
                    <a:pt x="473" y="2476499"/>
                  </a:lnTo>
                  <a:lnTo>
                    <a:pt x="0" y="2425699"/>
                  </a:lnTo>
                  <a:lnTo>
                    <a:pt x="473" y="2374899"/>
                  </a:lnTo>
                  <a:lnTo>
                    <a:pt x="1887" y="2324099"/>
                  </a:lnTo>
                  <a:lnTo>
                    <a:pt x="4233" y="2273299"/>
                  </a:lnTo>
                  <a:lnTo>
                    <a:pt x="7503" y="2235199"/>
                  </a:lnTo>
                  <a:lnTo>
                    <a:pt x="11687" y="2184399"/>
                  </a:lnTo>
                  <a:lnTo>
                    <a:pt x="16777" y="2133599"/>
                  </a:lnTo>
                  <a:lnTo>
                    <a:pt x="22764" y="2082799"/>
                  </a:lnTo>
                  <a:lnTo>
                    <a:pt x="29639" y="2044699"/>
                  </a:lnTo>
                  <a:lnTo>
                    <a:pt x="37394" y="1993899"/>
                  </a:lnTo>
                  <a:lnTo>
                    <a:pt x="46020" y="1943099"/>
                  </a:lnTo>
                  <a:lnTo>
                    <a:pt x="55507" y="1904999"/>
                  </a:lnTo>
                  <a:lnTo>
                    <a:pt x="65848" y="1854199"/>
                  </a:lnTo>
                  <a:lnTo>
                    <a:pt x="77033" y="1816099"/>
                  </a:lnTo>
                  <a:lnTo>
                    <a:pt x="89053" y="1765299"/>
                  </a:lnTo>
                  <a:lnTo>
                    <a:pt x="101901" y="1727199"/>
                  </a:lnTo>
                  <a:lnTo>
                    <a:pt x="115566" y="1676399"/>
                  </a:lnTo>
                  <a:lnTo>
                    <a:pt x="130041" y="1638299"/>
                  </a:lnTo>
                  <a:lnTo>
                    <a:pt x="145316" y="1587499"/>
                  </a:lnTo>
                  <a:lnTo>
                    <a:pt x="161384" y="1549399"/>
                  </a:lnTo>
                  <a:lnTo>
                    <a:pt x="178234" y="1511299"/>
                  </a:lnTo>
                  <a:lnTo>
                    <a:pt x="195858" y="1460499"/>
                  </a:lnTo>
                  <a:lnTo>
                    <a:pt x="214248" y="1422399"/>
                  </a:lnTo>
                  <a:lnTo>
                    <a:pt x="233395" y="1384299"/>
                  </a:lnTo>
                  <a:lnTo>
                    <a:pt x="253290" y="1333499"/>
                  </a:lnTo>
                  <a:lnTo>
                    <a:pt x="273924" y="1295399"/>
                  </a:lnTo>
                  <a:lnTo>
                    <a:pt x="295288" y="1257299"/>
                  </a:lnTo>
                  <a:lnTo>
                    <a:pt x="317374" y="1219199"/>
                  </a:lnTo>
                  <a:lnTo>
                    <a:pt x="340172" y="1181099"/>
                  </a:lnTo>
                  <a:lnTo>
                    <a:pt x="363675" y="1142999"/>
                  </a:lnTo>
                  <a:lnTo>
                    <a:pt x="387873" y="1104899"/>
                  </a:lnTo>
                  <a:lnTo>
                    <a:pt x="412758" y="1066799"/>
                  </a:lnTo>
                  <a:lnTo>
                    <a:pt x="438321" y="1028699"/>
                  </a:lnTo>
                  <a:lnTo>
                    <a:pt x="464552" y="990599"/>
                  </a:lnTo>
                  <a:lnTo>
                    <a:pt x="491444" y="952499"/>
                  </a:lnTo>
                  <a:lnTo>
                    <a:pt x="518987" y="914399"/>
                  </a:lnTo>
                  <a:lnTo>
                    <a:pt x="547173" y="888999"/>
                  </a:lnTo>
                  <a:lnTo>
                    <a:pt x="575993" y="850899"/>
                  </a:lnTo>
                  <a:lnTo>
                    <a:pt x="605438" y="812799"/>
                  </a:lnTo>
                  <a:lnTo>
                    <a:pt x="635500" y="787399"/>
                  </a:lnTo>
                  <a:lnTo>
                    <a:pt x="666169" y="749299"/>
                  </a:lnTo>
                  <a:lnTo>
                    <a:pt x="697437" y="711199"/>
                  </a:lnTo>
                  <a:lnTo>
                    <a:pt x="729295" y="685799"/>
                  </a:lnTo>
                  <a:lnTo>
                    <a:pt x="761735" y="647699"/>
                  </a:lnTo>
                  <a:lnTo>
                    <a:pt x="794747" y="622299"/>
                  </a:lnTo>
                  <a:lnTo>
                    <a:pt x="828322" y="596899"/>
                  </a:lnTo>
                  <a:lnTo>
                    <a:pt x="862453" y="558799"/>
                  </a:lnTo>
                  <a:lnTo>
                    <a:pt x="897130" y="533399"/>
                  </a:lnTo>
                  <a:lnTo>
                    <a:pt x="932345" y="507999"/>
                  </a:lnTo>
                  <a:lnTo>
                    <a:pt x="968088" y="482599"/>
                  </a:lnTo>
                  <a:lnTo>
                    <a:pt x="1004351" y="457199"/>
                  </a:lnTo>
                  <a:lnTo>
                    <a:pt x="1041126" y="419099"/>
                  </a:lnTo>
                  <a:lnTo>
                    <a:pt x="1078403" y="393699"/>
                  </a:lnTo>
                  <a:lnTo>
                    <a:pt x="1116173" y="380999"/>
                  </a:lnTo>
                  <a:lnTo>
                    <a:pt x="1193160" y="330199"/>
                  </a:lnTo>
                  <a:lnTo>
                    <a:pt x="1272016" y="279399"/>
                  </a:lnTo>
                  <a:lnTo>
                    <a:pt x="1312123" y="266699"/>
                  </a:lnTo>
                  <a:lnTo>
                    <a:pt x="1393652" y="215899"/>
                  </a:lnTo>
                  <a:lnTo>
                    <a:pt x="1435056" y="203199"/>
                  </a:lnTo>
                  <a:lnTo>
                    <a:pt x="1476874" y="177799"/>
                  </a:lnTo>
                  <a:lnTo>
                    <a:pt x="1561721" y="152399"/>
                  </a:lnTo>
                  <a:lnTo>
                    <a:pt x="1604731" y="126999"/>
                  </a:lnTo>
                  <a:lnTo>
                    <a:pt x="1915941" y="38099"/>
                  </a:lnTo>
                  <a:lnTo>
                    <a:pt x="2954730" y="38099"/>
                  </a:lnTo>
                  <a:lnTo>
                    <a:pt x="3265940" y="126999"/>
                  </a:lnTo>
                  <a:lnTo>
                    <a:pt x="3308950" y="152399"/>
                  </a:lnTo>
                  <a:lnTo>
                    <a:pt x="3393796" y="177799"/>
                  </a:lnTo>
                  <a:lnTo>
                    <a:pt x="3435615" y="203199"/>
                  </a:lnTo>
                  <a:lnTo>
                    <a:pt x="3477019" y="215899"/>
                  </a:lnTo>
                  <a:lnTo>
                    <a:pt x="3558547" y="266699"/>
                  </a:lnTo>
                  <a:lnTo>
                    <a:pt x="3598654" y="279399"/>
                  </a:lnTo>
                  <a:lnTo>
                    <a:pt x="3677510" y="330199"/>
                  </a:lnTo>
                  <a:lnTo>
                    <a:pt x="3754497" y="380999"/>
                  </a:lnTo>
                  <a:lnTo>
                    <a:pt x="3792268" y="393699"/>
                  </a:lnTo>
                  <a:lnTo>
                    <a:pt x="3829544" y="419099"/>
                  </a:lnTo>
                  <a:lnTo>
                    <a:pt x="3866319" y="457199"/>
                  </a:lnTo>
                  <a:lnTo>
                    <a:pt x="3902582" y="482599"/>
                  </a:lnTo>
                  <a:lnTo>
                    <a:pt x="3938325" y="507999"/>
                  </a:lnTo>
                  <a:lnTo>
                    <a:pt x="3973540" y="533399"/>
                  </a:lnTo>
                  <a:lnTo>
                    <a:pt x="4008217" y="558799"/>
                  </a:lnTo>
                  <a:lnTo>
                    <a:pt x="4042348" y="596899"/>
                  </a:lnTo>
                  <a:lnTo>
                    <a:pt x="4075924" y="622299"/>
                  </a:lnTo>
                  <a:lnTo>
                    <a:pt x="4108936" y="647699"/>
                  </a:lnTo>
                  <a:lnTo>
                    <a:pt x="4141375" y="685799"/>
                  </a:lnTo>
                  <a:lnTo>
                    <a:pt x="4173233" y="711199"/>
                  </a:lnTo>
                  <a:lnTo>
                    <a:pt x="4204501" y="749299"/>
                  </a:lnTo>
                  <a:lnTo>
                    <a:pt x="4235170" y="787399"/>
                  </a:lnTo>
                  <a:lnTo>
                    <a:pt x="4265232" y="812799"/>
                  </a:lnTo>
                  <a:lnTo>
                    <a:pt x="4294677" y="850899"/>
                  </a:lnTo>
                  <a:lnTo>
                    <a:pt x="4323497" y="888999"/>
                  </a:lnTo>
                  <a:lnTo>
                    <a:pt x="4351683" y="914399"/>
                  </a:lnTo>
                  <a:lnTo>
                    <a:pt x="4379226" y="952499"/>
                  </a:lnTo>
                  <a:lnTo>
                    <a:pt x="4406118" y="990599"/>
                  </a:lnTo>
                  <a:lnTo>
                    <a:pt x="4432349" y="1028699"/>
                  </a:lnTo>
                  <a:lnTo>
                    <a:pt x="4457912" y="1066799"/>
                  </a:lnTo>
                  <a:lnTo>
                    <a:pt x="4482797" y="1104899"/>
                  </a:lnTo>
                  <a:lnTo>
                    <a:pt x="4506995" y="1142999"/>
                  </a:lnTo>
                  <a:lnTo>
                    <a:pt x="4530498" y="1181099"/>
                  </a:lnTo>
                  <a:lnTo>
                    <a:pt x="4553296" y="1219199"/>
                  </a:lnTo>
                  <a:lnTo>
                    <a:pt x="4575382" y="1257299"/>
                  </a:lnTo>
                  <a:lnTo>
                    <a:pt x="4596746" y="1295399"/>
                  </a:lnTo>
                  <a:lnTo>
                    <a:pt x="4617380" y="1333499"/>
                  </a:lnTo>
                  <a:lnTo>
                    <a:pt x="4637275" y="1384299"/>
                  </a:lnTo>
                  <a:lnTo>
                    <a:pt x="4656422" y="1422399"/>
                  </a:lnTo>
                  <a:lnTo>
                    <a:pt x="4674812" y="1460499"/>
                  </a:lnTo>
                  <a:lnTo>
                    <a:pt x="4692436" y="1511299"/>
                  </a:lnTo>
                  <a:lnTo>
                    <a:pt x="4709286" y="1549399"/>
                  </a:lnTo>
                  <a:lnTo>
                    <a:pt x="4725354" y="1587499"/>
                  </a:lnTo>
                  <a:lnTo>
                    <a:pt x="4740629" y="1638299"/>
                  </a:lnTo>
                  <a:lnTo>
                    <a:pt x="4755104" y="1676399"/>
                  </a:lnTo>
                  <a:lnTo>
                    <a:pt x="4768769" y="1727199"/>
                  </a:lnTo>
                  <a:lnTo>
                    <a:pt x="4781617" y="1765299"/>
                  </a:lnTo>
                  <a:lnTo>
                    <a:pt x="4793638" y="1816099"/>
                  </a:lnTo>
                  <a:lnTo>
                    <a:pt x="4804822" y="1854199"/>
                  </a:lnTo>
                  <a:lnTo>
                    <a:pt x="4815163" y="1904999"/>
                  </a:lnTo>
                  <a:lnTo>
                    <a:pt x="4824650" y="1943099"/>
                  </a:lnTo>
                  <a:lnTo>
                    <a:pt x="4833276" y="1993899"/>
                  </a:lnTo>
                  <a:lnTo>
                    <a:pt x="4841031" y="2044699"/>
                  </a:lnTo>
                  <a:lnTo>
                    <a:pt x="4847906" y="2082799"/>
                  </a:lnTo>
                  <a:lnTo>
                    <a:pt x="4853893" y="2133599"/>
                  </a:lnTo>
                  <a:lnTo>
                    <a:pt x="4858983" y="2184399"/>
                  </a:lnTo>
                  <a:lnTo>
                    <a:pt x="4863167" y="2235199"/>
                  </a:lnTo>
                  <a:lnTo>
                    <a:pt x="4866437" y="2273299"/>
                  </a:lnTo>
                  <a:lnTo>
                    <a:pt x="4868783" y="2324099"/>
                  </a:lnTo>
                  <a:lnTo>
                    <a:pt x="4870197" y="2374899"/>
                  </a:lnTo>
                  <a:lnTo>
                    <a:pt x="4870671" y="2425699"/>
                  </a:lnTo>
                  <a:lnTo>
                    <a:pt x="4870197" y="2476499"/>
                  </a:lnTo>
                  <a:lnTo>
                    <a:pt x="4868783" y="2514599"/>
                  </a:lnTo>
                  <a:lnTo>
                    <a:pt x="4866437" y="2565399"/>
                  </a:lnTo>
                  <a:lnTo>
                    <a:pt x="4863167" y="2616199"/>
                  </a:lnTo>
                  <a:lnTo>
                    <a:pt x="4858983" y="2666999"/>
                  </a:lnTo>
                  <a:lnTo>
                    <a:pt x="4853893" y="2705099"/>
                  </a:lnTo>
                  <a:lnTo>
                    <a:pt x="4847906" y="2755899"/>
                  </a:lnTo>
                  <a:lnTo>
                    <a:pt x="4841031" y="2806699"/>
                  </a:lnTo>
                  <a:lnTo>
                    <a:pt x="4833276" y="2844799"/>
                  </a:lnTo>
                  <a:lnTo>
                    <a:pt x="4824650" y="2895599"/>
                  </a:lnTo>
                  <a:lnTo>
                    <a:pt x="4815163" y="2946399"/>
                  </a:lnTo>
                  <a:lnTo>
                    <a:pt x="4804822" y="2984499"/>
                  </a:lnTo>
                  <a:lnTo>
                    <a:pt x="4793638" y="3035299"/>
                  </a:lnTo>
                  <a:lnTo>
                    <a:pt x="4781617" y="3073399"/>
                  </a:lnTo>
                  <a:lnTo>
                    <a:pt x="4768769" y="3124199"/>
                  </a:lnTo>
                  <a:lnTo>
                    <a:pt x="4755104" y="3162299"/>
                  </a:lnTo>
                  <a:lnTo>
                    <a:pt x="4740629" y="3213099"/>
                  </a:lnTo>
                  <a:lnTo>
                    <a:pt x="4725354" y="3251199"/>
                  </a:lnTo>
                  <a:lnTo>
                    <a:pt x="4709286" y="3301999"/>
                  </a:lnTo>
                  <a:lnTo>
                    <a:pt x="4692436" y="3340099"/>
                  </a:lnTo>
                  <a:lnTo>
                    <a:pt x="4674812" y="3378199"/>
                  </a:lnTo>
                  <a:lnTo>
                    <a:pt x="4656422" y="3428999"/>
                  </a:lnTo>
                  <a:lnTo>
                    <a:pt x="4637275" y="3467099"/>
                  </a:lnTo>
                  <a:lnTo>
                    <a:pt x="4617380" y="3505199"/>
                  </a:lnTo>
                  <a:lnTo>
                    <a:pt x="4596746" y="3543299"/>
                  </a:lnTo>
                  <a:lnTo>
                    <a:pt x="4575382" y="3581399"/>
                  </a:lnTo>
                  <a:lnTo>
                    <a:pt x="4553296" y="3619499"/>
                  </a:lnTo>
                  <a:lnTo>
                    <a:pt x="4530498" y="3670299"/>
                  </a:lnTo>
                  <a:lnTo>
                    <a:pt x="4506995" y="3708399"/>
                  </a:lnTo>
                  <a:lnTo>
                    <a:pt x="4482797" y="3746499"/>
                  </a:lnTo>
                  <a:lnTo>
                    <a:pt x="4457912" y="3784599"/>
                  </a:lnTo>
                  <a:lnTo>
                    <a:pt x="4432349" y="3822699"/>
                  </a:lnTo>
                  <a:lnTo>
                    <a:pt x="4406118" y="3848099"/>
                  </a:lnTo>
                  <a:lnTo>
                    <a:pt x="4379226" y="3886199"/>
                  </a:lnTo>
                  <a:lnTo>
                    <a:pt x="4351683" y="3924299"/>
                  </a:lnTo>
                  <a:lnTo>
                    <a:pt x="4323497" y="3962399"/>
                  </a:lnTo>
                  <a:lnTo>
                    <a:pt x="4294677" y="4000499"/>
                  </a:lnTo>
                  <a:lnTo>
                    <a:pt x="4265232" y="4025899"/>
                  </a:lnTo>
                  <a:lnTo>
                    <a:pt x="4235170" y="4063999"/>
                  </a:lnTo>
                  <a:lnTo>
                    <a:pt x="4204501" y="4102099"/>
                  </a:lnTo>
                  <a:lnTo>
                    <a:pt x="4173233" y="4127499"/>
                  </a:lnTo>
                  <a:lnTo>
                    <a:pt x="4141375" y="4165599"/>
                  </a:lnTo>
                  <a:lnTo>
                    <a:pt x="4108936" y="4190999"/>
                  </a:lnTo>
                  <a:lnTo>
                    <a:pt x="4075924" y="4216399"/>
                  </a:lnTo>
                  <a:lnTo>
                    <a:pt x="4042348" y="4254499"/>
                  </a:lnTo>
                  <a:lnTo>
                    <a:pt x="4008217" y="4279899"/>
                  </a:lnTo>
                  <a:lnTo>
                    <a:pt x="3973540" y="4305299"/>
                  </a:lnTo>
                  <a:lnTo>
                    <a:pt x="3938325" y="4343399"/>
                  </a:lnTo>
                  <a:lnTo>
                    <a:pt x="3902582" y="4368799"/>
                  </a:lnTo>
                  <a:lnTo>
                    <a:pt x="3866319" y="4394199"/>
                  </a:lnTo>
                  <a:lnTo>
                    <a:pt x="3792268" y="4444999"/>
                  </a:lnTo>
                  <a:lnTo>
                    <a:pt x="3716242" y="4495799"/>
                  </a:lnTo>
                  <a:lnTo>
                    <a:pt x="3638312" y="4546599"/>
                  </a:lnTo>
                  <a:lnTo>
                    <a:pt x="3598654" y="4559299"/>
                  </a:lnTo>
                  <a:lnTo>
                    <a:pt x="3517999" y="4610099"/>
                  </a:lnTo>
                  <a:lnTo>
                    <a:pt x="3477019" y="4622799"/>
                  </a:lnTo>
                  <a:lnTo>
                    <a:pt x="3435615" y="4648199"/>
                  </a:lnTo>
                  <a:lnTo>
                    <a:pt x="3351572" y="4673599"/>
                  </a:lnTo>
                  <a:lnTo>
                    <a:pt x="3308950" y="4698999"/>
                  </a:lnTo>
                  <a:lnTo>
                    <a:pt x="3222550" y="4724399"/>
                  </a:lnTo>
                  <a:lnTo>
                    <a:pt x="2862817" y="4825999"/>
                  </a:lnTo>
                  <a:close/>
                </a:path>
                <a:path w="4871085" h="4851400">
                  <a:moveTo>
                    <a:pt x="2769701" y="4838699"/>
                  </a:moveTo>
                  <a:lnTo>
                    <a:pt x="2100970" y="4838699"/>
                  </a:lnTo>
                  <a:lnTo>
                    <a:pt x="2054266" y="4825999"/>
                  </a:lnTo>
                  <a:lnTo>
                    <a:pt x="2816405" y="4825999"/>
                  </a:lnTo>
                  <a:lnTo>
                    <a:pt x="2769701" y="4838699"/>
                  </a:lnTo>
                  <a:close/>
                </a:path>
                <a:path w="4871085" h="4851400">
                  <a:moveTo>
                    <a:pt x="2675452" y="4851399"/>
                  </a:moveTo>
                  <a:lnTo>
                    <a:pt x="2195218" y="4851399"/>
                  </a:lnTo>
                  <a:lnTo>
                    <a:pt x="2147957" y="4838699"/>
                  </a:lnTo>
                  <a:lnTo>
                    <a:pt x="2722714" y="4838699"/>
                  </a:lnTo>
                  <a:lnTo>
                    <a:pt x="2675452" y="4851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8279" y="2976045"/>
              <a:ext cx="4626698" cy="462084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98829" y="8999783"/>
            <a:ext cx="411261" cy="4181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ByteCoders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9796" y="1288857"/>
            <a:ext cx="4199255" cy="2279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8860"/>
              </a:lnSpc>
              <a:spcBef>
                <a:spcPts val="125"/>
              </a:spcBef>
            </a:pPr>
            <a:r>
              <a:rPr sz="7450" b="1" spc="54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7450" b="1" spc="-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450" b="1" spc="3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endParaRPr sz="7450">
              <a:latin typeface="Trebuchet MS"/>
              <a:cs typeface="Trebuchet MS"/>
            </a:endParaRPr>
          </a:p>
          <a:p>
            <a:pPr marL="233045">
              <a:lnSpc>
                <a:spcPts val="8860"/>
              </a:lnSpc>
            </a:pPr>
            <a:r>
              <a:rPr sz="7450" b="1" spc="360" dirty="0">
                <a:solidFill>
                  <a:srgbClr val="C6259D"/>
                </a:solidFill>
                <a:latin typeface="Trebuchet MS"/>
                <a:cs typeface="Trebuchet MS"/>
              </a:rPr>
              <a:t>Added</a:t>
            </a:r>
            <a:endParaRPr sz="74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4164" y="4332838"/>
            <a:ext cx="6002655" cy="3641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34795">
              <a:lnSpc>
                <a:spcPct val="152400"/>
              </a:lnSpc>
              <a:spcBef>
                <a:spcPts val="90"/>
              </a:spcBef>
            </a:pPr>
            <a:r>
              <a:rPr sz="2500" spc="160" dirty="0">
                <a:solidFill>
                  <a:srgbClr val="FFFFFA"/>
                </a:solidFill>
                <a:latin typeface="Trebuchet MS"/>
                <a:cs typeface="Trebuchet MS"/>
              </a:rPr>
              <a:t>Showcase</a:t>
            </a:r>
            <a:r>
              <a:rPr sz="2500" spc="-5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500" spc="-4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A"/>
                </a:solidFill>
                <a:latin typeface="Trebuchet MS"/>
                <a:cs typeface="Trebuchet MS"/>
              </a:rPr>
              <a:t>event’s</a:t>
            </a:r>
            <a:r>
              <a:rPr sz="2500" spc="-4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A"/>
                </a:solidFill>
                <a:latin typeface="Trebuchet MS"/>
                <a:cs typeface="Trebuchet MS"/>
              </a:rPr>
              <a:t>gallery. </a:t>
            </a:r>
            <a:r>
              <a:rPr sz="2500" spc="105" dirty="0">
                <a:solidFill>
                  <a:srgbClr val="FFFFFA"/>
                </a:solidFill>
                <a:latin typeface="Trebuchet MS"/>
                <a:cs typeface="Trebuchet MS"/>
              </a:rPr>
              <a:t>Easly</a:t>
            </a:r>
            <a:r>
              <a:rPr sz="250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FFFFFA"/>
                </a:solidFill>
                <a:latin typeface="Trebuchet MS"/>
                <a:cs typeface="Trebuchet MS"/>
              </a:rPr>
              <a:t>view</a:t>
            </a:r>
            <a:r>
              <a:rPr sz="250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A"/>
                </a:solidFill>
                <a:latin typeface="Trebuchet MS"/>
                <a:cs typeface="Trebuchet MS"/>
              </a:rPr>
              <a:t>the</a:t>
            </a:r>
            <a:r>
              <a:rPr sz="2500" spc="-8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FFFFFA"/>
                </a:solidFill>
                <a:latin typeface="Trebuchet MS"/>
                <a:cs typeface="Trebuchet MS"/>
              </a:rPr>
              <a:t>event</a:t>
            </a:r>
            <a:r>
              <a:rPr sz="2500" spc="-7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rgbClr val="FFFFFA"/>
                </a:solidFill>
                <a:latin typeface="Trebuchet MS"/>
                <a:cs typeface="Trebuchet MS"/>
              </a:rPr>
              <a:t>calander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2500" spc="80" dirty="0">
                <a:solidFill>
                  <a:srgbClr val="FFFFFA"/>
                </a:solidFill>
                <a:latin typeface="Trebuchet MS"/>
                <a:cs typeface="Trebuchet MS"/>
              </a:rPr>
              <a:t>Personal</a:t>
            </a:r>
            <a:r>
              <a:rPr sz="2500" spc="-9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rgbClr val="FFFFFA"/>
                </a:solidFill>
                <a:latin typeface="Trebuchet MS"/>
                <a:cs typeface="Trebuchet MS"/>
              </a:rPr>
              <a:t>dashboard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52200"/>
              </a:lnSpc>
              <a:spcBef>
                <a:spcPts val="830"/>
              </a:spcBef>
            </a:pPr>
            <a:r>
              <a:rPr sz="2500" dirty="0">
                <a:solidFill>
                  <a:srgbClr val="FFFFFA"/>
                </a:solidFill>
                <a:latin typeface="Trebuchet MS"/>
                <a:cs typeface="Trebuchet MS"/>
              </a:rPr>
              <a:t>Cancellation</a:t>
            </a:r>
            <a:r>
              <a:rPr sz="25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A"/>
                </a:solidFill>
                <a:latin typeface="Trebuchet MS"/>
                <a:cs typeface="Trebuchet MS"/>
              </a:rPr>
              <a:t>within</a:t>
            </a:r>
            <a:r>
              <a:rPr sz="25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120" dirty="0">
                <a:solidFill>
                  <a:srgbClr val="FFFFFA"/>
                </a:solidFill>
                <a:latin typeface="Trebuchet MS"/>
                <a:cs typeface="Trebuchet MS"/>
              </a:rPr>
              <a:t>48</a:t>
            </a:r>
            <a:r>
              <a:rPr sz="25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rgbClr val="FFFFFA"/>
                </a:solidFill>
                <a:latin typeface="Trebuchet MS"/>
                <a:cs typeface="Trebuchet MS"/>
              </a:rPr>
              <a:t>hours</a:t>
            </a:r>
            <a:r>
              <a:rPr sz="25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A"/>
                </a:solidFill>
                <a:latin typeface="Trebuchet MS"/>
                <a:cs typeface="Trebuchet MS"/>
              </a:rPr>
              <a:t>with</a:t>
            </a:r>
            <a:r>
              <a:rPr sz="2500" spc="-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45" dirty="0">
                <a:solidFill>
                  <a:srgbClr val="FFFFFA"/>
                </a:solidFill>
                <a:latin typeface="Trebuchet MS"/>
                <a:cs typeface="Trebuchet MS"/>
              </a:rPr>
              <a:t>refund </a:t>
            </a:r>
            <a:r>
              <a:rPr sz="2500" spc="125" dirty="0">
                <a:solidFill>
                  <a:srgbClr val="FFFFFA"/>
                </a:solidFill>
                <a:latin typeface="Trebuchet MS"/>
                <a:cs typeface="Trebuchet MS"/>
              </a:rPr>
              <a:t>Feedback</a:t>
            </a:r>
            <a:r>
              <a:rPr sz="2500" spc="-13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A"/>
                </a:solidFill>
                <a:latin typeface="Trebuchet MS"/>
                <a:cs typeface="Trebuchet MS"/>
              </a:rPr>
              <a:t>after</a:t>
            </a:r>
            <a:r>
              <a:rPr sz="2500" spc="-125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75" dirty="0">
                <a:solidFill>
                  <a:srgbClr val="FFFFFA"/>
                </a:solidFill>
                <a:latin typeface="Trebuchet MS"/>
                <a:cs typeface="Trebuchet MS"/>
              </a:rPr>
              <a:t>events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500" spc="175" dirty="0">
                <a:solidFill>
                  <a:srgbClr val="FFFFFA"/>
                </a:solidFill>
                <a:latin typeface="Trebuchet MS"/>
                <a:cs typeface="Trebuchet MS"/>
              </a:rPr>
              <a:t>Added</a:t>
            </a:r>
            <a:r>
              <a:rPr sz="2500" spc="-10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70" dirty="0">
                <a:solidFill>
                  <a:srgbClr val="FFFFFA"/>
                </a:solidFill>
                <a:latin typeface="Trebuchet MS"/>
                <a:cs typeface="Trebuchet MS"/>
              </a:rPr>
              <a:t>card</a:t>
            </a:r>
            <a:r>
              <a:rPr sz="2500" spc="-10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rgbClr val="FFFFFA"/>
                </a:solidFill>
                <a:latin typeface="Trebuchet MS"/>
                <a:cs typeface="Trebuchet MS"/>
              </a:rPr>
              <a:t>payment</a:t>
            </a:r>
            <a:r>
              <a:rPr sz="2500" spc="-100" dirty="0">
                <a:solidFill>
                  <a:srgbClr val="FFFFFA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rgbClr val="FFFFFA"/>
                </a:solidFill>
                <a:latin typeface="Trebuchet MS"/>
                <a:cs typeface="Trebuchet MS"/>
              </a:rPr>
              <a:t>method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EC7176-F2CA-5DB4-716B-EDD324B95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" y="419100"/>
            <a:ext cx="6028670" cy="327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9BA68-055A-786D-51CC-3401F2846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01" y="538547"/>
            <a:ext cx="5549711" cy="303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9916B-B68D-C6D8-469E-4FB16B34F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794" y="452651"/>
            <a:ext cx="5792370" cy="3037703"/>
          </a:xfrm>
          <a:prstGeom prst="rect">
            <a:avLst/>
          </a:prstGeom>
        </p:spPr>
      </p:pic>
      <p:pic>
        <p:nvPicPr>
          <p:cNvPr id="14" name="Picture 13" descr="A screenshot of a calendar">
            <a:extLst>
              <a:ext uri="{FF2B5EF4-FFF2-40B4-BE49-F238E27FC236}">
                <a16:creationId xmlns:a16="http://schemas.microsoft.com/office/drawing/2014/main" id="{5B457C75-3C0F-2E5A-7006-460A4B975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52900"/>
            <a:ext cx="6028670" cy="3308249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A18F79-0DCC-19BA-B8DC-CFB157278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01" y="4152900"/>
            <a:ext cx="5849166" cy="3724795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47671-164A-D22E-C00A-191BCC89E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93" y="4151194"/>
            <a:ext cx="5618638" cy="3086743"/>
          </a:xfrm>
          <a:prstGeom prst="rect">
            <a:avLst/>
          </a:prstGeom>
        </p:spPr>
      </p:pic>
      <p:pic>
        <p:nvPicPr>
          <p:cNvPr id="20" name="Picture 19" descr="A computer screen with a box&#10;&#10;AI-generated content may be incorrect.">
            <a:extLst>
              <a:ext uri="{FF2B5EF4-FFF2-40B4-BE49-F238E27FC236}">
                <a16:creationId xmlns:a16="http://schemas.microsoft.com/office/drawing/2014/main" id="{629C042D-D8EA-DD97-8C8F-7FDCD5C64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001974"/>
            <a:ext cx="11277600" cy="21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9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939391" y="3434827"/>
              <a:ext cx="12420600" cy="2724150"/>
            </a:xfrm>
            <a:custGeom>
              <a:avLst/>
              <a:gdLst/>
              <a:ahLst/>
              <a:cxnLst/>
              <a:rect l="l" t="t" r="r" b="b"/>
              <a:pathLst>
                <a:path w="12420600" h="2724150">
                  <a:moveTo>
                    <a:pt x="12420396" y="1426477"/>
                  </a:moveTo>
                  <a:lnTo>
                    <a:pt x="12414637" y="1506315"/>
                  </a:lnTo>
                  <a:lnTo>
                    <a:pt x="12408999" y="1552874"/>
                  </a:lnTo>
                  <a:lnTo>
                    <a:pt x="12401810" y="1598937"/>
                  </a:lnTo>
                  <a:lnTo>
                    <a:pt x="12393097" y="1644478"/>
                  </a:lnTo>
                  <a:lnTo>
                    <a:pt x="12382889" y="1689469"/>
                  </a:lnTo>
                  <a:lnTo>
                    <a:pt x="12371211" y="1733884"/>
                  </a:lnTo>
                  <a:lnTo>
                    <a:pt x="12358091" y="1777694"/>
                  </a:lnTo>
                  <a:lnTo>
                    <a:pt x="12343555" y="1820874"/>
                  </a:lnTo>
                  <a:lnTo>
                    <a:pt x="12327632" y="1863396"/>
                  </a:lnTo>
                  <a:lnTo>
                    <a:pt x="12310347" y="1905233"/>
                  </a:lnTo>
                  <a:lnTo>
                    <a:pt x="12291728" y="1946358"/>
                  </a:lnTo>
                  <a:lnTo>
                    <a:pt x="12271803" y="1986745"/>
                  </a:lnTo>
                  <a:lnTo>
                    <a:pt x="12250597" y="2026365"/>
                  </a:lnTo>
                  <a:lnTo>
                    <a:pt x="12228138" y="2065191"/>
                  </a:lnTo>
                  <a:lnTo>
                    <a:pt x="12204454" y="2103198"/>
                  </a:lnTo>
                  <a:lnTo>
                    <a:pt x="12179570" y="2140358"/>
                  </a:lnTo>
                  <a:lnTo>
                    <a:pt x="12153515" y="2176643"/>
                  </a:lnTo>
                  <a:lnTo>
                    <a:pt x="12126315" y="2212027"/>
                  </a:lnTo>
                  <a:lnTo>
                    <a:pt x="12097998" y="2246483"/>
                  </a:lnTo>
                  <a:lnTo>
                    <a:pt x="12068590" y="2279983"/>
                  </a:lnTo>
                  <a:lnTo>
                    <a:pt x="12038118" y="2312501"/>
                  </a:lnTo>
                  <a:lnTo>
                    <a:pt x="12006610" y="2344009"/>
                  </a:lnTo>
                  <a:lnTo>
                    <a:pt x="11974092" y="2374481"/>
                  </a:lnTo>
                  <a:lnTo>
                    <a:pt x="11940592" y="2403889"/>
                  </a:lnTo>
                  <a:lnTo>
                    <a:pt x="11906136" y="2432206"/>
                  </a:lnTo>
                  <a:lnTo>
                    <a:pt x="11870752" y="2459406"/>
                  </a:lnTo>
                  <a:lnTo>
                    <a:pt x="11834467" y="2485461"/>
                  </a:lnTo>
                  <a:lnTo>
                    <a:pt x="11797307" y="2510345"/>
                  </a:lnTo>
                  <a:lnTo>
                    <a:pt x="11759300" y="2534029"/>
                  </a:lnTo>
                  <a:lnTo>
                    <a:pt x="11720473" y="2556488"/>
                  </a:lnTo>
                  <a:lnTo>
                    <a:pt x="11680853" y="2577694"/>
                  </a:lnTo>
                  <a:lnTo>
                    <a:pt x="11640467" y="2597619"/>
                  </a:lnTo>
                  <a:lnTo>
                    <a:pt x="11599342" y="2616238"/>
                  </a:lnTo>
                  <a:lnTo>
                    <a:pt x="11557505" y="2633523"/>
                  </a:lnTo>
                  <a:lnTo>
                    <a:pt x="11514983" y="2649446"/>
                  </a:lnTo>
                  <a:lnTo>
                    <a:pt x="11471804" y="2663982"/>
                  </a:lnTo>
                  <a:lnTo>
                    <a:pt x="11427993" y="2677102"/>
                  </a:lnTo>
                  <a:lnTo>
                    <a:pt x="11383578" y="2688780"/>
                  </a:lnTo>
                  <a:lnTo>
                    <a:pt x="11338587" y="2698988"/>
                  </a:lnTo>
                  <a:lnTo>
                    <a:pt x="11293047" y="2707701"/>
                  </a:lnTo>
                  <a:lnTo>
                    <a:pt x="11246983" y="2714889"/>
                  </a:lnTo>
                  <a:lnTo>
                    <a:pt x="11200424" y="2720528"/>
                  </a:lnTo>
                  <a:lnTo>
                    <a:pt x="11158486" y="2724149"/>
                  </a:lnTo>
                </a:path>
                <a:path w="12420600" h="2724150">
                  <a:moveTo>
                    <a:pt x="1263493" y="2724149"/>
                  </a:moveTo>
                  <a:lnTo>
                    <a:pt x="1221554" y="2720528"/>
                  </a:lnTo>
                  <a:lnTo>
                    <a:pt x="1174995" y="2714889"/>
                  </a:lnTo>
                  <a:lnTo>
                    <a:pt x="1128932" y="2707700"/>
                  </a:lnTo>
                  <a:lnTo>
                    <a:pt x="1083391" y="2698988"/>
                  </a:lnTo>
                  <a:lnTo>
                    <a:pt x="1038400" y="2688780"/>
                  </a:lnTo>
                  <a:lnTo>
                    <a:pt x="993985" y="2677102"/>
                  </a:lnTo>
                  <a:lnTo>
                    <a:pt x="950175" y="2663981"/>
                  </a:lnTo>
                  <a:lnTo>
                    <a:pt x="906995" y="2649446"/>
                  </a:lnTo>
                  <a:lnTo>
                    <a:pt x="864473" y="2633523"/>
                  </a:lnTo>
                  <a:lnTo>
                    <a:pt x="822636" y="2616238"/>
                  </a:lnTo>
                  <a:lnTo>
                    <a:pt x="781511" y="2597619"/>
                  </a:lnTo>
                  <a:lnTo>
                    <a:pt x="741125" y="2577693"/>
                  </a:lnTo>
                  <a:lnTo>
                    <a:pt x="701505" y="2556488"/>
                  </a:lnTo>
                  <a:lnTo>
                    <a:pt x="662678" y="2534029"/>
                  </a:lnTo>
                  <a:lnTo>
                    <a:pt x="624671" y="2510345"/>
                  </a:lnTo>
                  <a:lnTo>
                    <a:pt x="587512" y="2485461"/>
                  </a:lnTo>
                  <a:lnTo>
                    <a:pt x="551226" y="2459406"/>
                  </a:lnTo>
                  <a:lnTo>
                    <a:pt x="515842" y="2432206"/>
                  </a:lnTo>
                  <a:lnTo>
                    <a:pt x="481387" y="2403889"/>
                  </a:lnTo>
                  <a:lnTo>
                    <a:pt x="447886" y="2374481"/>
                  </a:lnTo>
                  <a:lnTo>
                    <a:pt x="415369" y="2344009"/>
                  </a:lnTo>
                  <a:lnTo>
                    <a:pt x="383860" y="2312500"/>
                  </a:lnTo>
                  <a:lnTo>
                    <a:pt x="353389" y="2279983"/>
                  </a:lnTo>
                  <a:lnTo>
                    <a:pt x="323981" y="2246482"/>
                  </a:lnTo>
                  <a:lnTo>
                    <a:pt x="295663" y="2212027"/>
                  </a:lnTo>
                  <a:lnTo>
                    <a:pt x="268463" y="2176643"/>
                  </a:lnTo>
                  <a:lnTo>
                    <a:pt x="242408" y="2140358"/>
                  </a:lnTo>
                  <a:lnTo>
                    <a:pt x="217525" y="2103198"/>
                  </a:lnTo>
                  <a:lnTo>
                    <a:pt x="193840" y="2065191"/>
                  </a:lnTo>
                  <a:lnTo>
                    <a:pt x="171382" y="2026364"/>
                  </a:lnTo>
                  <a:lnTo>
                    <a:pt x="150176" y="1986744"/>
                  </a:lnTo>
                  <a:lnTo>
                    <a:pt x="130250" y="1946358"/>
                  </a:lnTo>
                  <a:lnTo>
                    <a:pt x="111631" y="1905233"/>
                  </a:lnTo>
                  <a:lnTo>
                    <a:pt x="94347" y="1863396"/>
                  </a:lnTo>
                  <a:lnTo>
                    <a:pt x="78423" y="1820874"/>
                  </a:lnTo>
                  <a:lnTo>
                    <a:pt x="63888" y="1777694"/>
                  </a:lnTo>
                  <a:lnTo>
                    <a:pt x="50768" y="1733884"/>
                  </a:lnTo>
                  <a:lnTo>
                    <a:pt x="39090" y="1689469"/>
                  </a:lnTo>
                  <a:lnTo>
                    <a:pt x="28881" y="1644478"/>
                  </a:lnTo>
                  <a:lnTo>
                    <a:pt x="20169" y="1598937"/>
                  </a:lnTo>
                  <a:lnTo>
                    <a:pt x="12980" y="1552874"/>
                  </a:lnTo>
                  <a:lnTo>
                    <a:pt x="7342" y="1506315"/>
                  </a:lnTo>
                  <a:lnTo>
                    <a:pt x="3281" y="1459287"/>
                  </a:lnTo>
                  <a:lnTo>
                    <a:pt x="824" y="1411818"/>
                  </a:lnTo>
                  <a:lnTo>
                    <a:pt x="0" y="1363935"/>
                  </a:lnTo>
                  <a:lnTo>
                    <a:pt x="824" y="1316051"/>
                  </a:lnTo>
                  <a:lnTo>
                    <a:pt x="3281" y="1268582"/>
                  </a:lnTo>
                  <a:lnTo>
                    <a:pt x="7342" y="1221554"/>
                  </a:lnTo>
                  <a:lnTo>
                    <a:pt x="12980" y="1174995"/>
                  </a:lnTo>
                  <a:lnTo>
                    <a:pt x="20169" y="1128932"/>
                  </a:lnTo>
                  <a:lnTo>
                    <a:pt x="28881" y="1083391"/>
                  </a:lnTo>
                  <a:lnTo>
                    <a:pt x="39090" y="1038400"/>
                  </a:lnTo>
                  <a:lnTo>
                    <a:pt x="50768" y="993985"/>
                  </a:lnTo>
                  <a:lnTo>
                    <a:pt x="63888" y="950175"/>
                  </a:lnTo>
                  <a:lnTo>
                    <a:pt x="78423" y="906995"/>
                  </a:lnTo>
                  <a:lnTo>
                    <a:pt x="94347" y="864473"/>
                  </a:lnTo>
                  <a:lnTo>
                    <a:pt x="111632" y="822636"/>
                  </a:lnTo>
                  <a:lnTo>
                    <a:pt x="130250" y="781511"/>
                  </a:lnTo>
                  <a:lnTo>
                    <a:pt x="150176" y="741125"/>
                  </a:lnTo>
                  <a:lnTo>
                    <a:pt x="171382" y="701505"/>
                  </a:lnTo>
                  <a:lnTo>
                    <a:pt x="193840" y="662678"/>
                  </a:lnTo>
                  <a:lnTo>
                    <a:pt x="217525" y="624671"/>
                  </a:lnTo>
                  <a:lnTo>
                    <a:pt x="242408" y="587512"/>
                  </a:lnTo>
                  <a:lnTo>
                    <a:pt x="268463" y="551226"/>
                  </a:lnTo>
                  <a:lnTo>
                    <a:pt x="295663" y="515843"/>
                  </a:lnTo>
                  <a:lnTo>
                    <a:pt x="323981" y="481387"/>
                  </a:lnTo>
                  <a:lnTo>
                    <a:pt x="353389" y="447887"/>
                  </a:lnTo>
                  <a:lnTo>
                    <a:pt x="383861" y="415369"/>
                  </a:lnTo>
                  <a:lnTo>
                    <a:pt x="415369" y="383861"/>
                  </a:lnTo>
                  <a:lnTo>
                    <a:pt x="447887" y="353389"/>
                  </a:lnTo>
                  <a:lnTo>
                    <a:pt x="481387" y="323981"/>
                  </a:lnTo>
                  <a:lnTo>
                    <a:pt x="515843" y="295663"/>
                  </a:lnTo>
                  <a:lnTo>
                    <a:pt x="551227" y="268463"/>
                  </a:lnTo>
                  <a:lnTo>
                    <a:pt x="587512" y="242408"/>
                  </a:lnTo>
                  <a:lnTo>
                    <a:pt x="624671" y="217525"/>
                  </a:lnTo>
                  <a:lnTo>
                    <a:pt x="662678" y="193840"/>
                  </a:lnTo>
                  <a:lnTo>
                    <a:pt x="701505" y="171382"/>
                  </a:lnTo>
                  <a:lnTo>
                    <a:pt x="741125" y="150176"/>
                  </a:lnTo>
                  <a:lnTo>
                    <a:pt x="781511" y="130250"/>
                  </a:lnTo>
                  <a:lnTo>
                    <a:pt x="822636" y="111632"/>
                  </a:lnTo>
                  <a:lnTo>
                    <a:pt x="864473" y="94347"/>
                  </a:lnTo>
                  <a:lnTo>
                    <a:pt x="906995" y="78423"/>
                  </a:lnTo>
                  <a:lnTo>
                    <a:pt x="950175" y="63888"/>
                  </a:lnTo>
                  <a:lnTo>
                    <a:pt x="993985" y="50768"/>
                  </a:lnTo>
                  <a:lnTo>
                    <a:pt x="1038400" y="39090"/>
                  </a:lnTo>
                  <a:lnTo>
                    <a:pt x="1083391" y="28881"/>
                  </a:lnTo>
                  <a:lnTo>
                    <a:pt x="1128932" y="20169"/>
                  </a:lnTo>
                  <a:lnTo>
                    <a:pt x="1174995" y="12980"/>
                  </a:lnTo>
                  <a:lnTo>
                    <a:pt x="1221554" y="7342"/>
                  </a:lnTo>
                  <a:lnTo>
                    <a:pt x="1268582" y="3281"/>
                  </a:lnTo>
                  <a:lnTo>
                    <a:pt x="1316051" y="824"/>
                  </a:lnTo>
                  <a:lnTo>
                    <a:pt x="1363935" y="0"/>
                  </a:lnTo>
                  <a:lnTo>
                    <a:pt x="11058044" y="0"/>
                  </a:lnTo>
                  <a:lnTo>
                    <a:pt x="11105927" y="824"/>
                  </a:lnTo>
                  <a:lnTo>
                    <a:pt x="11153396" y="3281"/>
                  </a:lnTo>
                  <a:lnTo>
                    <a:pt x="11200424" y="7342"/>
                  </a:lnTo>
                  <a:lnTo>
                    <a:pt x="11246983" y="12980"/>
                  </a:lnTo>
                  <a:lnTo>
                    <a:pt x="11293046" y="20169"/>
                  </a:lnTo>
                  <a:lnTo>
                    <a:pt x="11338587" y="28881"/>
                  </a:lnTo>
                  <a:lnTo>
                    <a:pt x="11383578" y="39090"/>
                  </a:lnTo>
                  <a:lnTo>
                    <a:pt x="11427993" y="50768"/>
                  </a:lnTo>
                  <a:lnTo>
                    <a:pt x="11471803" y="63888"/>
                  </a:lnTo>
                  <a:lnTo>
                    <a:pt x="11514983" y="78423"/>
                  </a:lnTo>
                  <a:lnTo>
                    <a:pt x="11557505" y="94347"/>
                  </a:lnTo>
                  <a:lnTo>
                    <a:pt x="11599342" y="111632"/>
                  </a:lnTo>
                  <a:lnTo>
                    <a:pt x="11640467" y="130250"/>
                  </a:lnTo>
                  <a:lnTo>
                    <a:pt x="11680853" y="150176"/>
                  </a:lnTo>
                  <a:lnTo>
                    <a:pt x="11720473" y="171382"/>
                  </a:lnTo>
                  <a:lnTo>
                    <a:pt x="11759300" y="193840"/>
                  </a:lnTo>
                  <a:lnTo>
                    <a:pt x="11797307" y="217525"/>
                  </a:lnTo>
                  <a:lnTo>
                    <a:pt x="11834466" y="242408"/>
                  </a:lnTo>
                  <a:lnTo>
                    <a:pt x="11870752" y="268463"/>
                  </a:lnTo>
                  <a:lnTo>
                    <a:pt x="11906136" y="295663"/>
                  </a:lnTo>
                  <a:lnTo>
                    <a:pt x="11940591" y="323981"/>
                  </a:lnTo>
                  <a:lnTo>
                    <a:pt x="11974092" y="353389"/>
                  </a:lnTo>
                  <a:lnTo>
                    <a:pt x="12006609" y="383861"/>
                  </a:lnTo>
                  <a:lnTo>
                    <a:pt x="12038118" y="415369"/>
                  </a:lnTo>
                  <a:lnTo>
                    <a:pt x="12068589" y="447887"/>
                  </a:lnTo>
                  <a:lnTo>
                    <a:pt x="12097998" y="481387"/>
                  </a:lnTo>
                  <a:lnTo>
                    <a:pt x="12126315" y="515842"/>
                  </a:lnTo>
                  <a:lnTo>
                    <a:pt x="12153515" y="551226"/>
                  </a:lnTo>
                  <a:lnTo>
                    <a:pt x="12179570" y="587512"/>
                  </a:lnTo>
                  <a:lnTo>
                    <a:pt x="12204453" y="624671"/>
                  </a:lnTo>
                  <a:lnTo>
                    <a:pt x="12228138" y="662678"/>
                  </a:lnTo>
                  <a:lnTo>
                    <a:pt x="12250597" y="701505"/>
                  </a:lnTo>
                  <a:lnTo>
                    <a:pt x="12271802" y="741125"/>
                  </a:lnTo>
                  <a:lnTo>
                    <a:pt x="12291728" y="781511"/>
                  </a:lnTo>
                  <a:lnTo>
                    <a:pt x="12310347" y="822636"/>
                  </a:lnTo>
                  <a:lnTo>
                    <a:pt x="12327632" y="864473"/>
                  </a:lnTo>
                  <a:lnTo>
                    <a:pt x="12343555" y="906995"/>
                  </a:lnTo>
                  <a:lnTo>
                    <a:pt x="12358091" y="950175"/>
                  </a:lnTo>
                  <a:lnTo>
                    <a:pt x="12371211" y="993985"/>
                  </a:lnTo>
                  <a:lnTo>
                    <a:pt x="12382889" y="1038400"/>
                  </a:lnTo>
                  <a:lnTo>
                    <a:pt x="12393097" y="1083391"/>
                  </a:lnTo>
                  <a:lnTo>
                    <a:pt x="12401810" y="1128932"/>
                  </a:lnTo>
                  <a:lnTo>
                    <a:pt x="12408999" y="1174995"/>
                  </a:lnTo>
                  <a:lnTo>
                    <a:pt x="12414637" y="1221554"/>
                  </a:lnTo>
                  <a:lnTo>
                    <a:pt x="12418698" y="1268582"/>
                  </a:lnTo>
                  <a:lnTo>
                    <a:pt x="12420396" y="1301393"/>
                  </a:lnTo>
                </a:path>
              </a:pathLst>
            </a:custGeom>
            <a:ln w="228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282" y="0"/>
              <a:ext cx="11762716" cy="54297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26888"/>
              <a:ext cx="9813973" cy="4860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51607" y="1061398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282487" y="514349"/>
                  </a:moveTo>
                  <a:lnTo>
                    <a:pt x="268622" y="514349"/>
                  </a:lnTo>
                  <a:lnTo>
                    <a:pt x="0" y="374229"/>
                  </a:lnTo>
                  <a:lnTo>
                    <a:pt x="0" y="279522"/>
                  </a:lnTo>
                  <a:lnTo>
                    <a:pt x="39311" y="259017"/>
                  </a:lnTo>
                  <a:lnTo>
                    <a:pt x="0" y="238511"/>
                  </a:lnTo>
                  <a:lnTo>
                    <a:pt x="0" y="143804"/>
                  </a:lnTo>
                  <a:lnTo>
                    <a:pt x="275555" y="0"/>
                  </a:lnTo>
                  <a:lnTo>
                    <a:pt x="457162" y="94775"/>
                  </a:lnTo>
                  <a:lnTo>
                    <a:pt x="275555" y="94775"/>
                  </a:lnTo>
                  <a:lnTo>
                    <a:pt x="90781" y="191157"/>
                  </a:lnTo>
                  <a:lnTo>
                    <a:pt x="130092" y="211663"/>
                  </a:lnTo>
                  <a:lnTo>
                    <a:pt x="551110" y="211663"/>
                  </a:lnTo>
                  <a:lnTo>
                    <a:pt x="551110" y="230494"/>
                  </a:lnTo>
                  <a:lnTo>
                    <a:pt x="275555" y="230494"/>
                  </a:lnTo>
                  <a:lnTo>
                    <a:pt x="220874" y="259017"/>
                  </a:lnTo>
                  <a:lnTo>
                    <a:pt x="275555" y="287540"/>
                  </a:lnTo>
                  <a:lnTo>
                    <a:pt x="551110" y="287540"/>
                  </a:lnTo>
                  <a:lnTo>
                    <a:pt x="551110" y="306370"/>
                  </a:lnTo>
                  <a:lnTo>
                    <a:pt x="130092" y="306370"/>
                  </a:lnTo>
                  <a:lnTo>
                    <a:pt x="90781" y="326876"/>
                  </a:lnTo>
                  <a:lnTo>
                    <a:pt x="275555" y="423258"/>
                  </a:lnTo>
                  <a:lnTo>
                    <a:pt x="457117" y="423258"/>
                  </a:lnTo>
                  <a:lnTo>
                    <a:pt x="282487" y="514349"/>
                  </a:lnTo>
                  <a:close/>
                </a:path>
                <a:path w="551180" h="514350">
                  <a:moveTo>
                    <a:pt x="551110" y="211663"/>
                  </a:moveTo>
                  <a:lnTo>
                    <a:pt x="421017" y="211663"/>
                  </a:lnTo>
                  <a:lnTo>
                    <a:pt x="460329" y="191157"/>
                  </a:lnTo>
                  <a:lnTo>
                    <a:pt x="275555" y="94775"/>
                  </a:lnTo>
                  <a:lnTo>
                    <a:pt x="457162" y="94775"/>
                  </a:lnTo>
                  <a:lnTo>
                    <a:pt x="551110" y="143804"/>
                  </a:lnTo>
                  <a:lnTo>
                    <a:pt x="551110" y="211663"/>
                  </a:lnTo>
                  <a:close/>
                </a:path>
                <a:path w="551180" h="514350">
                  <a:moveTo>
                    <a:pt x="421017" y="211663"/>
                  </a:moveTo>
                  <a:lnTo>
                    <a:pt x="130092" y="211663"/>
                  </a:lnTo>
                  <a:lnTo>
                    <a:pt x="275555" y="135787"/>
                  </a:lnTo>
                  <a:lnTo>
                    <a:pt x="421017" y="211663"/>
                  </a:lnTo>
                  <a:close/>
                </a:path>
                <a:path w="551180" h="514350">
                  <a:moveTo>
                    <a:pt x="551110" y="287540"/>
                  </a:moveTo>
                  <a:lnTo>
                    <a:pt x="275555" y="287540"/>
                  </a:lnTo>
                  <a:lnTo>
                    <a:pt x="330236" y="259017"/>
                  </a:lnTo>
                  <a:lnTo>
                    <a:pt x="275555" y="230494"/>
                  </a:lnTo>
                  <a:lnTo>
                    <a:pt x="551110" y="230494"/>
                  </a:lnTo>
                  <a:lnTo>
                    <a:pt x="551110" y="238511"/>
                  </a:lnTo>
                  <a:lnTo>
                    <a:pt x="511798" y="259017"/>
                  </a:lnTo>
                  <a:lnTo>
                    <a:pt x="551110" y="279522"/>
                  </a:lnTo>
                  <a:lnTo>
                    <a:pt x="551110" y="287540"/>
                  </a:lnTo>
                  <a:close/>
                </a:path>
                <a:path w="551180" h="514350">
                  <a:moveTo>
                    <a:pt x="275555" y="382247"/>
                  </a:moveTo>
                  <a:lnTo>
                    <a:pt x="130092" y="306370"/>
                  </a:lnTo>
                  <a:lnTo>
                    <a:pt x="421017" y="306370"/>
                  </a:lnTo>
                  <a:lnTo>
                    <a:pt x="275555" y="382247"/>
                  </a:lnTo>
                  <a:close/>
                </a:path>
                <a:path w="551180" h="514350">
                  <a:moveTo>
                    <a:pt x="457117" y="423258"/>
                  </a:moveTo>
                  <a:lnTo>
                    <a:pt x="275555" y="423258"/>
                  </a:lnTo>
                  <a:lnTo>
                    <a:pt x="460329" y="326876"/>
                  </a:lnTo>
                  <a:lnTo>
                    <a:pt x="421017" y="306370"/>
                  </a:lnTo>
                  <a:lnTo>
                    <a:pt x="551110" y="306370"/>
                  </a:lnTo>
                  <a:lnTo>
                    <a:pt x="551110" y="374229"/>
                  </a:lnTo>
                  <a:lnTo>
                    <a:pt x="457117" y="423258"/>
                  </a:lnTo>
                  <a:close/>
                </a:path>
              </a:pathLst>
            </a:custGeom>
            <a:solidFill>
              <a:srgbClr val="C625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607" y="1061466"/>
              <a:ext cx="551110" cy="514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607" y="1197185"/>
              <a:ext cx="275555" cy="2464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607" y="1340921"/>
              <a:ext cx="275555" cy="2348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700" y="1197185"/>
              <a:ext cx="290924" cy="2464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51596" y="1061439"/>
              <a:ext cx="551180" cy="514350"/>
            </a:xfrm>
            <a:custGeom>
              <a:avLst/>
              <a:gdLst/>
              <a:ahLst/>
              <a:cxnLst/>
              <a:rect l="l" t="t" r="r" b="b"/>
              <a:pathLst>
                <a:path w="551180" h="514350">
                  <a:moveTo>
                    <a:pt x="551116" y="143764"/>
                  </a:moveTo>
                  <a:lnTo>
                    <a:pt x="460336" y="96405"/>
                  </a:lnTo>
                  <a:lnTo>
                    <a:pt x="460336" y="191122"/>
                  </a:lnTo>
                  <a:lnTo>
                    <a:pt x="460336" y="326847"/>
                  </a:lnTo>
                  <a:lnTo>
                    <a:pt x="275564" y="423227"/>
                  </a:lnTo>
                  <a:lnTo>
                    <a:pt x="90792" y="326847"/>
                  </a:lnTo>
                  <a:lnTo>
                    <a:pt x="130098" y="306336"/>
                  </a:lnTo>
                  <a:lnTo>
                    <a:pt x="275564" y="382206"/>
                  </a:lnTo>
                  <a:lnTo>
                    <a:pt x="421017" y="306336"/>
                  </a:lnTo>
                  <a:lnTo>
                    <a:pt x="460336" y="326847"/>
                  </a:lnTo>
                  <a:lnTo>
                    <a:pt x="460336" y="191122"/>
                  </a:lnTo>
                  <a:lnTo>
                    <a:pt x="421017" y="211632"/>
                  </a:lnTo>
                  <a:lnTo>
                    <a:pt x="330238" y="164274"/>
                  </a:lnTo>
                  <a:lnTo>
                    <a:pt x="330238" y="258978"/>
                  </a:lnTo>
                  <a:lnTo>
                    <a:pt x="275564" y="287502"/>
                  </a:lnTo>
                  <a:lnTo>
                    <a:pt x="220878" y="258978"/>
                  </a:lnTo>
                  <a:lnTo>
                    <a:pt x="275564" y="230454"/>
                  </a:lnTo>
                  <a:lnTo>
                    <a:pt x="330238" y="258978"/>
                  </a:lnTo>
                  <a:lnTo>
                    <a:pt x="330238" y="164274"/>
                  </a:lnTo>
                  <a:lnTo>
                    <a:pt x="275564" y="135750"/>
                  </a:lnTo>
                  <a:lnTo>
                    <a:pt x="130098" y="211632"/>
                  </a:lnTo>
                  <a:lnTo>
                    <a:pt x="90792" y="191122"/>
                  </a:lnTo>
                  <a:lnTo>
                    <a:pt x="275564" y="94742"/>
                  </a:lnTo>
                  <a:lnTo>
                    <a:pt x="460336" y="191122"/>
                  </a:lnTo>
                  <a:lnTo>
                    <a:pt x="460336" y="96405"/>
                  </a:lnTo>
                  <a:lnTo>
                    <a:pt x="457149" y="94742"/>
                  </a:lnTo>
                  <a:lnTo>
                    <a:pt x="275564" y="0"/>
                  </a:lnTo>
                  <a:lnTo>
                    <a:pt x="0" y="143764"/>
                  </a:lnTo>
                  <a:lnTo>
                    <a:pt x="0" y="238480"/>
                  </a:lnTo>
                  <a:lnTo>
                    <a:pt x="39319" y="258978"/>
                  </a:lnTo>
                  <a:lnTo>
                    <a:pt x="0" y="279488"/>
                  </a:lnTo>
                  <a:lnTo>
                    <a:pt x="0" y="374192"/>
                  </a:lnTo>
                  <a:lnTo>
                    <a:pt x="268693" y="514350"/>
                  </a:lnTo>
                  <a:lnTo>
                    <a:pt x="282422" y="514350"/>
                  </a:lnTo>
                  <a:lnTo>
                    <a:pt x="457123" y="423227"/>
                  </a:lnTo>
                  <a:lnTo>
                    <a:pt x="551116" y="374192"/>
                  </a:lnTo>
                  <a:lnTo>
                    <a:pt x="551116" y="306336"/>
                  </a:lnTo>
                  <a:lnTo>
                    <a:pt x="551116" y="287502"/>
                  </a:lnTo>
                  <a:lnTo>
                    <a:pt x="551116" y="279488"/>
                  </a:lnTo>
                  <a:lnTo>
                    <a:pt x="511810" y="258978"/>
                  </a:lnTo>
                  <a:lnTo>
                    <a:pt x="551116" y="238480"/>
                  </a:lnTo>
                  <a:lnTo>
                    <a:pt x="551116" y="230454"/>
                  </a:lnTo>
                  <a:lnTo>
                    <a:pt x="551116" y="211632"/>
                  </a:lnTo>
                  <a:lnTo>
                    <a:pt x="551116" y="14376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61577" y="98655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19" h="668019">
                  <a:moveTo>
                    <a:pt x="398746" y="92015"/>
                  </a:moveTo>
                  <a:lnTo>
                    <a:pt x="269105" y="92015"/>
                  </a:lnTo>
                  <a:lnTo>
                    <a:pt x="333926" y="0"/>
                  </a:lnTo>
                  <a:lnTo>
                    <a:pt x="398746" y="92015"/>
                  </a:lnTo>
                  <a:close/>
                </a:path>
                <a:path w="668019" h="668019">
                  <a:moveTo>
                    <a:pt x="166963" y="623114"/>
                  </a:moveTo>
                  <a:lnTo>
                    <a:pt x="156835" y="511017"/>
                  </a:lnTo>
                  <a:lnTo>
                    <a:pt x="44737" y="500888"/>
                  </a:lnTo>
                  <a:lnTo>
                    <a:pt x="92014" y="398746"/>
                  </a:lnTo>
                  <a:lnTo>
                    <a:pt x="0" y="333926"/>
                  </a:lnTo>
                  <a:lnTo>
                    <a:pt x="92014" y="269105"/>
                  </a:lnTo>
                  <a:lnTo>
                    <a:pt x="44737" y="166963"/>
                  </a:lnTo>
                  <a:lnTo>
                    <a:pt x="156835" y="156834"/>
                  </a:lnTo>
                  <a:lnTo>
                    <a:pt x="166963" y="44737"/>
                  </a:lnTo>
                  <a:lnTo>
                    <a:pt x="269105" y="92015"/>
                  </a:lnTo>
                  <a:lnTo>
                    <a:pt x="505160" y="92015"/>
                  </a:lnTo>
                  <a:lnTo>
                    <a:pt x="511017" y="156834"/>
                  </a:lnTo>
                  <a:lnTo>
                    <a:pt x="623113" y="166963"/>
                  </a:lnTo>
                  <a:lnTo>
                    <a:pt x="575837" y="269105"/>
                  </a:lnTo>
                  <a:lnTo>
                    <a:pt x="667852" y="333926"/>
                  </a:lnTo>
                  <a:lnTo>
                    <a:pt x="575837" y="398746"/>
                  </a:lnTo>
                  <a:lnTo>
                    <a:pt x="623113" y="500888"/>
                  </a:lnTo>
                  <a:lnTo>
                    <a:pt x="511017" y="511017"/>
                  </a:lnTo>
                  <a:lnTo>
                    <a:pt x="505160" y="575836"/>
                  </a:lnTo>
                  <a:lnTo>
                    <a:pt x="269105" y="575836"/>
                  </a:lnTo>
                  <a:lnTo>
                    <a:pt x="166963" y="623114"/>
                  </a:lnTo>
                  <a:close/>
                </a:path>
                <a:path w="668019" h="668019">
                  <a:moveTo>
                    <a:pt x="505160" y="92015"/>
                  </a:moveTo>
                  <a:lnTo>
                    <a:pt x="398746" y="92015"/>
                  </a:lnTo>
                  <a:lnTo>
                    <a:pt x="500888" y="44737"/>
                  </a:lnTo>
                  <a:lnTo>
                    <a:pt x="505160" y="92015"/>
                  </a:lnTo>
                  <a:close/>
                </a:path>
                <a:path w="668019" h="668019">
                  <a:moveTo>
                    <a:pt x="333926" y="667852"/>
                  </a:moveTo>
                  <a:lnTo>
                    <a:pt x="269105" y="575836"/>
                  </a:lnTo>
                  <a:lnTo>
                    <a:pt x="398746" y="575836"/>
                  </a:lnTo>
                  <a:lnTo>
                    <a:pt x="333926" y="667852"/>
                  </a:lnTo>
                  <a:close/>
                </a:path>
                <a:path w="668019" h="668019">
                  <a:moveTo>
                    <a:pt x="500888" y="623114"/>
                  </a:moveTo>
                  <a:lnTo>
                    <a:pt x="398746" y="575836"/>
                  </a:lnTo>
                  <a:lnTo>
                    <a:pt x="505160" y="575836"/>
                  </a:lnTo>
                  <a:lnTo>
                    <a:pt x="500888" y="623114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98829" y="8999783"/>
              <a:ext cx="411261" cy="41814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ByteCoders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0"/>
              </a:lnSpc>
            </a:pPr>
            <a:r>
              <a:rPr spc="55" dirty="0"/>
              <a:t>Next</a:t>
            </a:r>
            <a:r>
              <a:rPr spc="-90" dirty="0"/>
              <a:t> </a:t>
            </a:r>
            <a:r>
              <a:rPr spc="35" dirty="0"/>
              <a:t>Slide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302477" y="1156776"/>
            <a:ext cx="67373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52896" y="3568397"/>
            <a:ext cx="9958070" cy="22704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650" b="1" spc="320" dirty="0" err="1">
                <a:solidFill>
                  <a:srgbClr val="FFFFFF"/>
                </a:solidFill>
                <a:latin typeface="Trebuchet MS"/>
                <a:cs typeface="Trebuchet MS"/>
              </a:rPr>
              <a:t>Than</a:t>
            </a:r>
            <a:r>
              <a:rPr sz="14650" b="1" spc="1650" dirty="0" err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650" b="1" spc="320" dirty="0" err="1">
                <a:solidFill>
                  <a:srgbClr val="C6259D"/>
                </a:solidFill>
                <a:latin typeface="Trebuchet MS"/>
                <a:cs typeface="Trebuchet MS"/>
              </a:rPr>
              <a:t>You</a:t>
            </a:r>
            <a:r>
              <a:rPr sz="14650" b="1" spc="325" dirty="0">
                <a:solidFill>
                  <a:srgbClr val="C6259D"/>
                </a:solidFill>
                <a:latin typeface="Trebuchet MS"/>
                <a:cs typeface="Trebuchet MS"/>
              </a:rPr>
              <a:t>!</a:t>
            </a:r>
            <a:endParaRPr sz="146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309</Words>
  <Application>Microsoft Office PowerPoint</Application>
  <PresentationFormat>Custom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Trebuchet MS</vt:lpstr>
      <vt:lpstr>Office Theme</vt:lpstr>
      <vt:lpstr>College</vt:lpstr>
      <vt:lpstr>ByteCoders</vt:lpstr>
      <vt:lpstr>Audience</vt:lpstr>
      <vt:lpstr>ByteCoders</vt:lpstr>
      <vt:lpstr>USER View</vt:lpstr>
      <vt:lpstr>ByteCoders</vt:lpstr>
      <vt:lpstr>PowerPoint Presentation</vt:lpstr>
      <vt:lpstr>ByteCoders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</dc:title>
  <dc:creator>John Ashik</dc:creator>
  <cp:keywords>DAG2mU8aXr8,BAGd7mXfwug,0</cp:keywords>
  <cp:lastModifiedBy>Akhil R</cp:lastModifiedBy>
  <cp:revision>1</cp:revision>
  <dcterms:created xsi:type="dcterms:W3CDTF">2025-10-24T06:35:25Z</dcterms:created>
  <dcterms:modified xsi:type="dcterms:W3CDTF">2025-10-24T08:32:52Z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2025-10-24T00:00:00Z</vt:filetime>
  </property>
  <property fmtid="{D5CDD505-2E9C-101B-9397-08002B2CF9AE}" pid="3" name="Creator">
    <vt:lpwstr>Canva</vt:lpwstr>
  </property>
  <property fmtid="{D5CDD505-2E9C-101B-9397-08002B2CF9AE}" pid="4" name="LastSaved">
    <vt:filetime>2025-10-24T00:00:00Z</vt:filetime>
  </property>
  <property fmtid="{D5CDD505-2E9C-101B-9397-08002B2CF9AE}" pid="5" name="Producer">
    <vt:lpwstr>Canva</vt:lpwstr>
  </property>
</Properties>
</file>